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roxima Nova"/>
      <p:regular r:id="rId52"/>
      <p:bold r:id="rId53"/>
      <p:italic r:id="rId54"/>
      <p:boldItalic r:id="rId55"/>
    </p:embeddedFont>
    <p:embeddedFont>
      <p:font typeface="Open Sans SemiBold"/>
      <p:regular r:id="rId56"/>
      <p:bold r:id="rId57"/>
      <p:italic r:id="rId58"/>
      <p:boldItalic r:id="rId59"/>
    </p:embeddedFont>
    <p:embeddedFont>
      <p:font typeface="Proxima Nova Semibold"/>
      <p:regular r:id="rId60"/>
      <p:bold r:id="rId61"/>
      <p:boldItalic r:id="rId62"/>
    </p:embeddedFont>
    <p:embeddedFont>
      <p:font typeface="Nunito Sans SemiBold"/>
      <p:regular r:id="rId63"/>
      <p:bold r:id="rId64"/>
      <p:italic r:id="rId65"/>
      <p:boldItalic r:id="rId66"/>
    </p:embeddedFont>
    <p:embeddedFont>
      <p:font typeface="Nunito Sans"/>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C1E17F-5976-4D7C-8615-6E10C0065339}">
  <a:tblStyle styleId="{DFC1E17F-5976-4D7C-8615-6E10C00653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OpenSans-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regular.fntdata"/><Relationship Id="rId70" Type="http://schemas.openxmlformats.org/officeDocument/2006/relationships/font" Target="fonts/Nunito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4.xml"/><Relationship Id="rId64" Type="http://schemas.openxmlformats.org/officeDocument/2006/relationships/font" Target="fonts/NunitoSansSemiBold-bold.fntdata"/><Relationship Id="rId63" Type="http://schemas.openxmlformats.org/officeDocument/2006/relationships/font" Target="fonts/NunitoSansSemiBold-regular.fntdata"/><Relationship Id="rId22" Type="http://schemas.openxmlformats.org/officeDocument/2006/relationships/slide" Target="slides/slide16.xml"/><Relationship Id="rId66" Type="http://schemas.openxmlformats.org/officeDocument/2006/relationships/font" Target="fonts/NunitoSansSemiBold-boldItalic.fntdata"/><Relationship Id="rId21" Type="http://schemas.openxmlformats.org/officeDocument/2006/relationships/slide" Target="slides/slide15.xml"/><Relationship Id="rId65" Type="http://schemas.openxmlformats.org/officeDocument/2006/relationships/font" Target="fonts/NunitoSansSemiBold-italic.fntdata"/><Relationship Id="rId24" Type="http://schemas.openxmlformats.org/officeDocument/2006/relationships/slide" Target="slides/slide18.xml"/><Relationship Id="rId68" Type="http://schemas.openxmlformats.org/officeDocument/2006/relationships/font" Target="fonts/NunitoSans-bold.fntdata"/><Relationship Id="rId23" Type="http://schemas.openxmlformats.org/officeDocument/2006/relationships/slide" Target="slides/slide17.xml"/><Relationship Id="rId67" Type="http://schemas.openxmlformats.org/officeDocument/2006/relationships/font" Target="fonts/NunitoSans-regular.fntdata"/><Relationship Id="rId60" Type="http://schemas.openxmlformats.org/officeDocument/2006/relationships/font" Target="fonts/ProximaNovaSemibol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OpenSansSemiBold-bold.fntdata"/><Relationship Id="rId12" Type="http://schemas.openxmlformats.org/officeDocument/2006/relationships/slide" Target="slides/slide6.xml"/><Relationship Id="rId56" Type="http://schemas.openxmlformats.org/officeDocument/2006/relationships/font" Target="fonts/OpenSansSemiBold-regular.fntdata"/><Relationship Id="rId15" Type="http://schemas.openxmlformats.org/officeDocument/2006/relationships/slide" Target="slides/slide9.xml"/><Relationship Id="rId59" Type="http://schemas.openxmlformats.org/officeDocument/2006/relationships/font" Target="fonts/OpenSansSemiBold-boldItalic.fntdata"/><Relationship Id="rId14" Type="http://schemas.openxmlformats.org/officeDocument/2006/relationships/slide" Target="slides/slide8.xml"/><Relationship Id="rId58" Type="http://schemas.openxmlformats.org/officeDocument/2006/relationships/font" Target="fonts/OpenSans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54e37602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54e37602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426e7adf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426e7adf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426e7adf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426e7adfd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426e7ad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426e7ad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426e7adf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c426e7ad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426e7adf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c426e7adf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426e7adf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426e7adf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426e7adf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c426e7adf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5ea2c57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c5ea2c57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426e7adf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c426e7adf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c426e7adfd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c426e7adfd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d2044d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d2044d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426e7adf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426e7adf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c426e7adfd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c426e7adfd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426e7adf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c426e7adf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c426e7adf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c426e7adf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c426e7adfd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c426e7adfd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c45ba4000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c45ba4000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c45ba4000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c45ba4000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c426e7adfd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c426e7adfd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c45ba4000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c45ba4000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c426e7adf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c426e7adf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426e7adfd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426e7adfd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c426e7adfd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c426e7adfd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426e7adfd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c426e7adfd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SLIDES_API36871528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SLIDES_API36871528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SLIDES_API3687152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SLIDES_API3687152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c5ea2c57fe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c5ea2c57fe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c5ea2c57fe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c5ea2c57fe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c5ea2c57fe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c5ea2c57fe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c5ea2c57fe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c5ea2c57fe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c5ea2c57fe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c5ea2c57fe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c5ea2c57fe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c5ea2c57fe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426e7adf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426e7adf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c5ea2c57fe_0_2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c5ea2c57fe_0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c5ea2c57fe_0_2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c5ea2c57fe_0_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c5ea2c57fe_0_2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c5ea2c57fe_0_2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gc5ea2c57fe_0_3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7" name="Google Shape;3557;gc5ea2c57fe_0_3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c5ea2c57fe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c5ea2c57fe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gc5ea2c57fe_0_3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8" name="Google Shape;3988;gc5ea2c57fe_0_3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54e37602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54e37602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54e37602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54e37602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5a4bd4ac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5a4bd4ac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5a4bd4ac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5a4bd4ac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c426e7ad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c426e7adf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592325"/>
            <a:ext cx="6450300" cy="2202300"/>
          </a:xfrm>
          <a:prstGeom prst="rect">
            <a:avLst/>
          </a:prstGeom>
        </p:spPr>
        <p:txBody>
          <a:bodyPr anchorCtr="0" anchor="ctr"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0" name="Google Shape;10;p2"/>
          <p:cNvSpPr txBox="1"/>
          <p:nvPr>
            <p:ph idx="1" type="subTitle"/>
          </p:nvPr>
        </p:nvSpPr>
        <p:spPr>
          <a:xfrm>
            <a:off x="652800" y="4462825"/>
            <a:ext cx="5492400" cy="55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txBox="1"/>
          <p:nvPr>
            <p:ph hasCustomPrompt="1" type="title"/>
          </p:nvPr>
        </p:nvSpPr>
        <p:spPr>
          <a:xfrm>
            <a:off x="713225" y="1838625"/>
            <a:ext cx="5854500" cy="1388400"/>
          </a:xfrm>
          <a:prstGeom prst="rect">
            <a:avLst/>
          </a:prstGeom>
        </p:spPr>
        <p:txBody>
          <a:bodyPr anchorCtr="0" anchor="ctr"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r>
              <a:t>xx%</a:t>
            </a:r>
          </a:p>
        </p:txBody>
      </p:sp>
      <p:sp>
        <p:nvSpPr>
          <p:cNvPr id="75" name="Google Shape;75;p11"/>
          <p:cNvSpPr/>
          <p:nvPr/>
        </p:nvSpPr>
        <p:spPr>
          <a:xfrm>
            <a:off x="713225" y="3197825"/>
            <a:ext cx="5492400" cy="5523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1125614"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1383053"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1640492"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1897930"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2155369"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2412808"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2670247"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5880714" y="1353551"/>
            <a:ext cx="70500" cy="4224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1405277">
            <a:off x="6219482" y="1424249"/>
            <a:ext cx="70945" cy="42248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2741169">
            <a:off x="6487925" y="1603989"/>
            <a:ext cx="70857" cy="42236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rot="5400000">
            <a:off x="6725925" y="2196554"/>
            <a:ext cx="70500" cy="4224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flipH="1" rot="-1405277">
            <a:off x="5553902" y="1424249"/>
            <a:ext cx="70945" cy="42248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rot="-2741169">
            <a:off x="5285546" y="1603989"/>
            <a:ext cx="70857" cy="42236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4100042">
            <a:off x="6667525" y="1881857"/>
            <a:ext cx="70694" cy="4226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flipH="1" rot="-4100042">
            <a:off x="6667480" y="2511120"/>
            <a:ext cx="70694" cy="4226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868175"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txBox="1"/>
          <p:nvPr>
            <p:ph idx="1" type="subTitle"/>
          </p:nvPr>
        </p:nvSpPr>
        <p:spPr>
          <a:xfrm>
            <a:off x="713225" y="3197825"/>
            <a:ext cx="5492400" cy="55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rgbClr val="FAEDD9"/>
        </a:solidFill>
      </p:bgPr>
    </p:bg>
    <p:spTree>
      <p:nvGrpSpPr>
        <p:cNvPr id="94" name="Shape 94"/>
        <p:cNvGrpSpPr/>
        <p:nvPr/>
      </p:nvGrpSpPr>
      <p:grpSpPr>
        <a:xfrm>
          <a:off x="0" y="0"/>
          <a:ext cx="0" cy="0"/>
          <a:chOff x="0" y="0"/>
          <a:chExt cx="0" cy="0"/>
        </a:xfrm>
      </p:grpSpPr>
      <p:sp>
        <p:nvSpPr>
          <p:cNvPr id="95" name="Google Shape;95;p13"/>
          <p:cNvSpPr txBox="1"/>
          <p:nvPr>
            <p:ph type="title"/>
          </p:nvPr>
        </p:nvSpPr>
        <p:spPr>
          <a:xfrm>
            <a:off x="713225" y="2194738"/>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96" name="Google Shape;96;p13"/>
          <p:cNvSpPr txBox="1"/>
          <p:nvPr>
            <p:ph idx="1" type="subTitle"/>
          </p:nvPr>
        </p:nvSpPr>
        <p:spPr>
          <a:xfrm>
            <a:off x="809875" y="5395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97" name="Google Shape;97;p13"/>
          <p:cNvSpPr txBox="1"/>
          <p:nvPr>
            <p:ph idx="2" type="subTitle"/>
          </p:nvPr>
        </p:nvSpPr>
        <p:spPr>
          <a:xfrm>
            <a:off x="809875" y="9632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98" name="Google Shape;98;p13"/>
          <p:cNvSpPr txBox="1"/>
          <p:nvPr>
            <p:ph idx="3" type="subTitle"/>
          </p:nvPr>
        </p:nvSpPr>
        <p:spPr>
          <a:xfrm>
            <a:off x="6686275" y="5395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99" name="Google Shape;99;p13"/>
          <p:cNvSpPr txBox="1"/>
          <p:nvPr>
            <p:ph idx="4" type="subTitle"/>
          </p:nvPr>
        </p:nvSpPr>
        <p:spPr>
          <a:xfrm>
            <a:off x="6686275" y="9632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00" name="Google Shape;100;p13"/>
          <p:cNvSpPr txBox="1"/>
          <p:nvPr>
            <p:ph idx="5" type="subTitle"/>
          </p:nvPr>
        </p:nvSpPr>
        <p:spPr>
          <a:xfrm>
            <a:off x="3748075" y="5395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01" name="Google Shape;101;p13"/>
          <p:cNvSpPr txBox="1"/>
          <p:nvPr>
            <p:ph idx="6" type="subTitle"/>
          </p:nvPr>
        </p:nvSpPr>
        <p:spPr>
          <a:xfrm>
            <a:off x="3748075" y="9632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02" name="Google Shape;102;p13"/>
          <p:cNvSpPr txBox="1"/>
          <p:nvPr>
            <p:ph idx="7" type="subTitle"/>
          </p:nvPr>
        </p:nvSpPr>
        <p:spPr>
          <a:xfrm>
            <a:off x="809875" y="36972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03" name="Google Shape;103;p13"/>
          <p:cNvSpPr txBox="1"/>
          <p:nvPr>
            <p:ph idx="8" type="subTitle"/>
          </p:nvPr>
        </p:nvSpPr>
        <p:spPr>
          <a:xfrm>
            <a:off x="809875" y="41209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04" name="Google Shape;104;p13"/>
          <p:cNvSpPr txBox="1"/>
          <p:nvPr>
            <p:ph idx="9" type="subTitle"/>
          </p:nvPr>
        </p:nvSpPr>
        <p:spPr>
          <a:xfrm>
            <a:off x="6686275" y="36972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05" name="Google Shape;105;p13"/>
          <p:cNvSpPr txBox="1"/>
          <p:nvPr>
            <p:ph idx="13" type="subTitle"/>
          </p:nvPr>
        </p:nvSpPr>
        <p:spPr>
          <a:xfrm>
            <a:off x="6686275" y="41209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06" name="Google Shape;106;p13"/>
          <p:cNvSpPr txBox="1"/>
          <p:nvPr>
            <p:ph idx="14" type="subTitle"/>
          </p:nvPr>
        </p:nvSpPr>
        <p:spPr>
          <a:xfrm>
            <a:off x="3748075" y="36972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07" name="Google Shape;107;p13"/>
          <p:cNvSpPr txBox="1"/>
          <p:nvPr>
            <p:ph idx="15" type="subTitle"/>
          </p:nvPr>
        </p:nvSpPr>
        <p:spPr>
          <a:xfrm>
            <a:off x="3748075" y="41209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08" name="Shape 108"/>
        <p:cNvGrpSpPr/>
        <p:nvPr/>
      </p:nvGrpSpPr>
      <p:grpSpPr>
        <a:xfrm>
          <a:off x="0" y="0"/>
          <a:ext cx="0" cy="0"/>
          <a:chOff x="0" y="0"/>
          <a:chExt cx="0" cy="0"/>
        </a:xfrm>
      </p:grpSpPr>
      <p:sp>
        <p:nvSpPr>
          <p:cNvPr id="109" name="Google Shape;109;p14"/>
          <p:cNvSpPr txBox="1"/>
          <p:nvPr/>
        </p:nvSpPr>
        <p:spPr>
          <a:xfrm>
            <a:off x="713225" y="662400"/>
            <a:ext cx="64503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0">
                <a:solidFill>
                  <a:srgbClr val="FABE0C"/>
                </a:solidFill>
                <a:latin typeface="Nunito Sans"/>
                <a:ea typeface="Nunito Sans"/>
                <a:cs typeface="Nunito Sans"/>
                <a:sym typeface="Nunito Sans"/>
              </a:rPr>
              <a:t>“</a:t>
            </a:r>
            <a:endParaRPr sz="13000">
              <a:solidFill>
                <a:srgbClr val="FABE0C"/>
              </a:solidFill>
              <a:latin typeface="Nunito Sans"/>
              <a:ea typeface="Nunito Sans"/>
              <a:cs typeface="Nunito Sans"/>
              <a:sym typeface="Nunito Sans"/>
            </a:endParaRPr>
          </a:p>
        </p:txBody>
      </p:sp>
      <p:sp>
        <p:nvSpPr>
          <p:cNvPr id="110" name="Google Shape;110;p14"/>
          <p:cNvSpPr/>
          <p:nvPr/>
        </p:nvSpPr>
        <p:spPr>
          <a:xfrm>
            <a:off x="713225" y="3854900"/>
            <a:ext cx="2931000" cy="5523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idx="1" type="subTitle"/>
          </p:nvPr>
        </p:nvSpPr>
        <p:spPr>
          <a:xfrm>
            <a:off x="713225" y="1534600"/>
            <a:ext cx="6450300" cy="22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Font typeface="Nunito Sans"/>
              <a:buNone/>
              <a:defRPr sz="3000">
                <a:latin typeface="Nunito Sans"/>
                <a:ea typeface="Nunito Sans"/>
                <a:cs typeface="Nunito Sans"/>
                <a:sym typeface="Nunito Sans"/>
              </a:defRPr>
            </a:lvl1pPr>
            <a:lvl2pPr lvl="1" rtl="0">
              <a:lnSpc>
                <a:spcPct val="100000"/>
              </a:lnSpc>
              <a:spcBef>
                <a:spcPts val="0"/>
              </a:spcBef>
              <a:spcAft>
                <a:spcPts val="0"/>
              </a:spcAft>
              <a:buSzPts val="3000"/>
              <a:buFont typeface="Nunito Sans"/>
              <a:buNone/>
              <a:defRPr sz="3000">
                <a:latin typeface="Nunito Sans"/>
                <a:ea typeface="Nunito Sans"/>
                <a:cs typeface="Nunito Sans"/>
                <a:sym typeface="Nunito Sans"/>
              </a:defRPr>
            </a:lvl2pPr>
            <a:lvl3pPr lvl="2" rtl="0">
              <a:lnSpc>
                <a:spcPct val="100000"/>
              </a:lnSpc>
              <a:spcBef>
                <a:spcPts val="0"/>
              </a:spcBef>
              <a:spcAft>
                <a:spcPts val="0"/>
              </a:spcAft>
              <a:buSzPts val="3000"/>
              <a:buFont typeface="Nunito Sans"/>
              <a:buNone/>
              <a:defRPr sz="3000">
                <a:latin typeface="Nunito Sans"/>
                <a:ea typeface="Nunito Sans"/>
                <a:cs typeface="Nunito Sans"/>
                <a:sym typeface="Nunito Sans"/>
              </a:defRPr>
            </a:lvl3pPr>
            <a:lvl4pPr lvl="3" rtl="0">
              <a:lnSpc>
                <a:spcPct val="100000"/>
              </a:lnSpc>
              <a:spcBef>
                <a:spcPts val="0"/>
              </a:spcBef>
              <a:spcAft>
                <a:spcPts val="0"/>
              </a:spcAft>
              <a:buSzPts val="3000"/>
              <a:buFont typeface="Nunito Sans"/>
              <a:buNone/>
              <a:defRPr sz="3000">
                <a:latin typeface="Nunito Sans"/>
                <a:ea typeface="Nunito Sans"/>
                <a:cs typeface="Nunito Sans"/>
                <a:sym typeface="Nunito Sans"/>
              </a:defRPr>
            </a:lvl4pPr>
            <a:lvl5pPr lvl="4" rtl="0">
              <a:lnSpc>
                <a:spcPct val="100000"/>
              </a:lnSpc>
              <a:spcBef>
                <a:spcPts val="0"/>
              </a:spcBef>
              <a:spcAft>
                <a:spcPts val="0"/>
              </a:spcAft>
              <a:buSzPts val="3000"/>
              <a:buFont typeface="Nunito Sans"/>
              <a:buNone/>
              <a:defRPr sz="3000">
                <a:latin typeface="Nunito Sans"/>
                <a:ea typeface="Nunito Sans"/>
                <a:cs typeface="Nunito Sans"/>
                <a:sym typeface="Nunito Sans"/>
              </a:defRPr>
            </a:lvl5pPr>
            <a:lvl6pPr lvl="5" rtl="0">
              <a:lnSpc>
                <a:spcPct val="100000"/>
              </a:lnSpc>
              <a:spcBef>
                <a:spcPts val="0"/>
              </a:spcBef>
              <a:spcAft>
                <a:spcPts val="0"/>
              </a:spcAft>
              <a:buSzPts val="3000"/>
              <a:buFont typeface="Nunito Sans"/>
              <a:buNone/>
              <a:defRPr sz="3000">
                <a:latin typeface="Nunito Sans"/>
                <a:ea typeface="Nunito Sans"/>
                <a:cs typeface="Nunito Sans"/>
                <a:sym typeface="Nunito Sans"/>
              </a:defRPr>
            </a:lvl6pPr>
            <a:lvl7pPr lvl="6" rtl="0">
              <a:lnSpc>
                <a:spcPct val="100000"/>
              </a:lnSpc>
              <a:spcBef>
                <a:spcPts val="0"/>
              </a:spcBef>
              <a:spcAft>
                <a:spcPts val="0"/>
              </a:spcAft>
              <a:buSzPts val="3000"/>
              <a:buFont typeface="Nunito Sans"/>
              <a:buNone/>
              <a:defRPr sz="3000">
                <a:latin typeface="Nunito Sans"/>
                <a:ea typeface="Nunito Sans"/>
                <a:cs typeface="Nunito Sans"/>
                <a:sym typeface="Nunito Sans"/>
              </a:defRPr>
            </a:lvl7pPr>
            <a:lvl8pPr lvl="7" rtl="0">
              <a:lnSpc>
                <a:spcPct val="100000"/>
              </a:lnSpc>
              <a:spcBef>
                <a:spcPts val="0"/>
              </a:spcBef>
              <a:spcAft>
                <a:spcPts val="0"/>
              </a:spcAft>
              <a:buSzPts val="3000"/>
              <a:buFont typeface="Nunito Sans"/>
              <a:buNone/>
              <a:defRPr sz="3000">
                <a:latin typeface="Nunito Sans"/>
                <a:ea typeface="Nunito Sans"/>
                <a:cs typeface="Nunito Sans"/>
                <a:sym typeface="Nunito Sans"/>
              </a:defRPr>
            </a:lvl8pPr>
            <a:lvl9pPr lvl="8" rtl="0">
              <a:lnSpc>
                <a:spcPct val="100000"/>
              </a:lnSpc>
              <a:spcBef>
                <a:spcPts val="0"/>
              </a:spcBef>
              <a:spcAft>
                <a:spcPts val="0"/>
              </a:spcAft>
              <a:buSzPts val="3000"/>
              <a:buFont typeface="Nunito Sans"/>
              <a:buNone/>
              <a:defRPr sz="3000">
                <a:latin typeface="Nunito Sans"/>
                <a:ea typeface="Nunito Sans"/>
                <a:cs typeface="Nunito Sans"/>
                <a:sym typeface="Nunito Sans"/>
              </a:defRPr>
            </a:lvl9pPr>
          </a:lstStyle>
          <a:p/>
        </p:txBody>
      </p:sp>
      <p:sp>
        <p:nvSpPr>
          <p:cNvPr id="112" name="Google Shape;112;p14"/>
          <p:cNvSpPr txBox="1"/>
          <p:nvPr>
            <p:ph idx="2" type="subTitle"/>
          </p:nvPr>
        </p:nvSpPr>
        <p:spPr>
          <a:xfrm>
            <a:off x="713225" y="3854900"/>
            <a:ext cx="2931000" cy="55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a:lvl2pPr>
            <a:lvl3pPr lvl="2" rtl="0">
              <a:lnSpc>
                <a:spcPct val="100000"/>
              </a:lnSpc>
              <a:spcBef>
                <a:spcPts val="0"/>
              </a:spcBef>
              <a:spcAft>
                <a:spcPts val="0"/>
              </a:spcAft>
              <a:buSzPts val="2200"/>
              <a:buNone/>
              <a:defRPr sz="2200"/>
            </a:lvl3pPr>
            <a:lvl4pPr lvl="3" rtl="0">
              <a:lnSpc>
                <a:spcPct val="100000"/>
              </a:lnSpc>
              <a:spcBef>
                <a:spcPts val="0"/>
              </a:spcBef>
              <a:spcAft>
                <a:spcPts val="0"/>
              </a:spcAft>
              <a:buSzPts val="2200"/>
              <a:buNone/>
              <a:defRPr sz="2200"/>
            </a:lvl4pPr>
            <a:lvl5pPr lvl="4" rtl="0">
              <a:lnSpc>
                <a:spcPct val="100000"/>
              </a:lnSpc>
              <a:spcBef>
                <a:spcPts val="0"/>
              </a:spcBef>
              <a:spcAft>
                <a:spcPts val="0"/>
              </a:spcAft>
              <a:buSzPts val="2200"/>
              <a:buNone/>
              <a:defRPr sz="2200"/>
            </a:lvl5pPr>
            <a:lvl6pPr lvl="5" rtl="0">
              <a:lnSpc>
                <a:spcPct val="100000"/>
              </a:lnSpc>
              <a:spcBef>
                <a:spcPts val="0"/>
              </a:spcBef>
              <a:spcAft>
                <a:spcPts val="0"/>
              </a:spcAft>
              <a:buSzPts val="2200"/>
              <a:buNone/>
              <a:defRPr sz="2200"/>
            </a:lvl6pPr>
            <a:lvl7pPr lvl="6" rtl="0">
              <a:lnSpc>
                <a:spcPct val="100000"/>
              </a:lnSpc>
              <a:spcBef>
                <a:spcPts val="0"/>
              </a:spcBef>
              <a:spcAft>
                <a:spcPts val="0"/>
              </a:spcAft>
              <a:buSzPts val="2200"/>
              <a:buNone/>
              <a:defRPr sz="2200"/>
            </a:lvl7pPr>
            <a:lvl8pPr lvl="7" rtl="0">
              <a:lnSpc>
                <a:spcPct val="100000"/>
              </a:lnSpc>
              <a:spcBef>
                <a:spcPts val="0"/>
              </a:spcBef>
              <a:spcAft>
                <a:spcPts val="0"/>
              </a:spcAft>
              <a:buSzPts val="2200"/>
              <a:buNone/>
              <a:defRPr sz="2200"/>
            </a:lvl8pPr>
            <a:lvl9pPr lvl="8" rtl="0">
              <a:lnSpc>
                <a:spcPct val="100000"/>
              </a:lnSpc>
              <a:spcBef>
                <a:spcPts val="0"/>
              </a:spcBef>
              <a:spcAft>
                <a:spcPts val="0"/>
              </a:spcAft>
              <a:buSzPts val="2200"/>
              <a:buNone/>
              <a:defRPr sz="2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3" name="Shape 113"/>
        <p:cNvGrpSpPr/>
        <p:nvPr/>
      </p:nvGrpSpPr>
      <p:grpSpPr>
        <a:xfrm>
          <a:off x="0" y="0"/>
          <a:ext cx="0" cy="0"/>
          <a:chOff x="0" y="0"/>
          <a:chExt cx="0" cy="0"/>
        </a:xfrm>
      </p:grpSpPr>
      <p:sp>
        <p:nvSpPr>
          <p:cNvPr id="114" name="Google Shape;114;p15"/>
          <p:cNvSpPr txBox="1"/>
          <p:nvPr>
            <p:ph type="title"/>
          </p:nvPr>
        </p:nvSpPr>
        <p:spPr>
          <a:xfrm>
            <a:off x="713225" y="2752400"/>
            <a:ext cx="5855400" cy="18186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15" name="Google Shape;115;p15"/>
          <p:cNvSpPr txBox="1"/>
          <p:nvPr>
            <p:ph idx="1" type="subTitle"/>
          </p:nvPr>
        </p:nvSpPr>
        <p:spPr>
          <a:xfrm>
            <a:off x="809875" y="151820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16" name="Google Shape;116;p15"/>
          <p:cNvSpPr txBox="1"/>
          <p:nvPr>
            <p:ph idx="2" type="subTitle"/>
          </p:nvPr>
        </p:nvSpPr>
        <p:spPr>
          <a:xfrm>
            <a:off x="809875" y="183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17" name="Google Shape;117;p15"/>
          <p:cNvSpPr txBox="1"/>
          <p:nvPr>
            <p:ph idx="3" type="subTitle"/>
          </p:nvPr>
        </p:nvSpPr>
        <p:spPr>
          <a:xfrm>
            <a:off x="6686275" y="151820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18" name="Google Shape;118;p15"/>
          <p:cNvSpPr txBox="1"/>
          <p:nvPr>
            <p:ph idx="4" type="subTitle"/>
          </p:nvPr>
        </p:nvSpPr>
        <p:spPr>
          <a:xfrm>
            <a:off x="6686275" y="183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19" name="Google Shape;119;p15"/>
          <p:cNvSpPr txBox="1"/>
          <p:nvPr>
            <p:ph idx="5" type="subTitle"/>
          </p:nvPr>
        </p:nvSpPr>
        <p:spPr>
          <a:xfrm>
            <a:off x="3748075" y="151820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20" name="Google Shape;120;p15"/>
          <p:cNvSpPr txBox="1"/>
          <p:nvPr>
            <p:ph idx="6" type="subTitle"/>
          </p:nvPr>
        </p:nvSpPr>
        <p:spPr>
          <a:xfrm>
            <a:off x="3748075" y="183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1" name="Shape 121"/>
        <p:cNvGrpSpPr/>
        <p:nvPr/>
      </p:nvGrpSpPr>
      <p:grpSpPr>
        <a:xfrm>
          <a:off x="0" y="0"/>
          <a:ext cx="0" cy="0"/>
          <a:chOff x="0" y="0"/>
          <a:chExt cx="0" cy="0"/>
        </a:xfrm>
      </p:grpSpPr>
      <p:sp>
        <p:nvSpPr>
          <p:cNvPr id="122" name="Google Shape;122;p16"/>
          <p:cNvSpPr txBox="1"/>
          <p:nvPr>
            <p:ph type="title"/>
          </p:nvPr>
        </p:nvSpPr>
        <p:spPr>
          <a:xfrm>
            <a:off x="713225" y="2085600"/>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23" name="Google Shape;123;p16"/>
          <p:cNvSpPr txBox="1"/>
          <p:nvPr>
            <p:ph idx="1" type="subTitle"/>
          </p:nvPr>
        </p:nvSpPr>
        <p:spPr>
          <a:xfrm>
            <a:off x="1615550" y="65915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24" name="Google Shape;124;p16"/>
          <p:cNvSpPr txBox="1"/>
          <p:nvPr>
            <p:ph idx="2" type="subTitle"/>
          </p:nvPr>
        </p:nvSpPr>
        <p:spPr>
          <a:xfrm>
            <a:off x="1615550" y="9716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25" name="Google Shape;125;p16"/>
          <p:cNvSpPr txBox="1"/>
          <p:nvPr>
            <p:ph idx="3" type="subTitle"/>
          </p:nvPr>
        </p:nvSpPr>
        <p:spPr>
          <a:xfrm>
            <a:off x="5244375" y="65915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26" name="Google Shape;126;p16"/>
          <p:cNvSpPr txBox="1"/>
          <p:nvPr>
            <p:ph idx="4" type="subTitle"/>
          </p:nvPr>
        </p:nvSpPr>
        <p:spPr>
          <a:xfrm>
            <a:off x="5244375" y="9716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27" name="Google Shape;127;p16"/>
          <p:cNvSpPr txBox="1"/>
          <p:nvPr>
            <p:ph idx="5" type="subTitle"/>
          </p:nvPr>
        </p:nvSpPr>
        <p:spPr>
          <a:xfrm>
            <a:off x="1615550" y="3701625"/>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28" name="Google Shape;128;p16"/>
          <p:cNvSpPr txBox="1"/>
          <p:nvPr>
            <p:ph idx="6" type="subTitle"/>
          </p:nvPr>
        </p:nvSpPr>
        <p:spPr>
          <a:xfrm>
            <a:off x="1615550" y="40141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29" name="Google Shape;129;p16"/>
          <p:cNvSpPr txBox="1"/>
          <p:nvPr>
            <p:ph idx="7" type="subTitle"/>
          </p:nvPr>
        </p:nvSpPr>
        <p:spPr>
          <a:xfrm>
            <a:off x="5244375" y="3701625"/>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30" name="Google Shape;130;p16"/>
          <p:cNvSpPr txBox="1"/>
          <p:nvPr>
            <p:ph idx="8" type="subTitle"/>
          </p:nvPr>
        </p:nvSpPr>
        <p:spPr>
          <a:xfrm>
            <a:off x="5244375" y="40141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31" name="Shape 131"/>
        <p:cNvGrpSpPr/>
        <p:nvPr/>
      </p:nvGrpSpPr>
      <p:grpSpPr>
        <a:xfrm>
          <a:off x="0" y="0"/>
          <a:ext cx="0" cy="0"/>
          <a:chOff x="0" y="0"/>
          <a:chExt cx="0" cy="0"/>
        </a:xfrm>
      </p:grpSpPr>
      <p:sp>
        <p:nvSpPr>
          <p:cNvPr id="132" name="Google Shape;132;p17"/>
          <p:cNvSpPr txBox="1"/>
          <p:nvPr>
            <p:ph type="title"/>
          </p:nvPr>
        </p:nvSpPr>
        <p:spPr>
          <a:xfrm>
            <a:off x="713225" y="3749900"/>
            <a:ext cx="5901900" cy="973500"/>
          </a:xfrm>
          <a:prstGeom prst="rect">
            <a:avLst/>
          </a:prstGeom>
        </p:spPr>
        <p:txBody>
          <a:bodyPr anchorCtr="0" anchor="b"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
    <p:spTree>
      <p:nvGrpSpPr>
        <p:cNvPr id="133" name="Shape 133"/>
        <p:cNvGrpSpPr/>
        <p:nvPr/>
      </p:nvGrpSpPr>
      <p:grpSpPr>
        <a:xfrm>
          <a:off x="0" y="0"/>
          <a:ext cx="0" cy="0"/>
          <a:chOff x="0" y="0"/>
          <a:chExt cx="0" cy="0"/>
        </a:xfrm>
      </p:grpSpPr>
      <p:sp>
        <p:nvSpPr>
          <p:cNvPr id="134" name="Google Shape;134;p18"/>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35" name="Google Shape;135;p18"/>
          <p:cNvSpPr txBox="1"/>
          <p:nvPr>
            <p:ph idx="1" type="subTitle"/>
          </p:nvPr>
        </p:nvSpPr>
        <p:spPr>
          <a:xfrm>
            <a:off x="809875" y="1981900"/>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36" name="Google Shape;136;p18"/>
          <p:cNvSpPr txBox="1"/>
          <p:nvPr>
            <p:ph idx="2" type="subTitle"/>
          </p:nvPr>
        </p:nvSpPr>
        <p:spPr>
          <a:xfrm>
            <a:off x="809875" y="24056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37" name="Google Shape;137;p18"/>
          <p:cNvSpPr txBox="1"/>
          <p:nvPr>
            <p:ph idx="3" type="subTitle"/>
          </p:nvPr>
        </p:nvSpPr>
        <p:spPr>
          <a:xfrm>
            <a:off x="809875" y="3542850"/>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38" name="Google Shape;138;p18"/>
          <p:cNvSpPr txBox="1"/>
          <p:nvPr>
            <p:ph idx="4" type="subTitle"/>
          </p:nvPr>
        </p:nvSpPr>
        <p:spPr>
          <a:xfrm>
            <a:off x="809875" y="396655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39" name="Google Shape;139;p18"/>
          <p:cNvSpPr txBox="1"/>
          <p:nvPr>
            <p:ph idx="5" type="subTitle"/>
          </p:nvPr>
        </p:nvSpPr>
        <p:spPr>
          <a:xfrm>
            <a:off x="3163350" y="1981900"/>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40" name="Google Shape;140;p18"/>
          <p:cNvSpPr txBox="1"/>
          <p:nvPr>
            <p:ph idx="6" type="subTitle"/>
          </p:nvPr>
        </p:nvSpPr>
        <p:spPr>
          <a:xfrm>
            <a:off x="3163350" y="24056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41" name="Google Shape;141;p18"/>
          <p:cNvSpPr txBox="1"/>
          <p:nvPr>
            <p:ph idx="7" type="subTitle"/>
          </p:nvPr>
        </p:nvSpPr>
        <p:spPr>
          <a:xfrm>
            <a:off x="3163350" y="3542850"/>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42" name="Google Shape;142;p18"/>
          <p:cNvSpPr txBox="1"/>
          <p:nvPr>
            <p:ph idx="8" type="subTitle"/>
          </p:nvPr>
        </p:nvSpPr>
        <p:spPr>
          <a:xfrm>
            <a:off x="3163350" y="396655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1_1">
    <p:spTree>
      <p:nvGrpSpPr>
        <p:cNvPr id="143" name="Shape 143"/>
        <p:cNvGrpSpPr/>
        <p:nvPr/>
      </p:nvGrpSpPr>
      <p:grpSpPr>
        <a:xfrm>
          <a:off x="0" y="0"/>
          <a:ext cx="0" cy="0"/>
          <a:chOff x="0" y="0"/>
          <a:chExt cx="0" cy="0"/>
        </a:xfrm>
      </p:grpSpPr>
      <p:sp>
        <p:nvSpPr>
          <p:cNvPr id="144" name="Google Shape;144;p19"/>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45" name="Google Shape;145;p19"/>
          <p:cNvSpPr txBox="1"/>
          <p:nvPr>
            <p:ph idx="1" type="subTitle"/>
          </p:nvPr>
        </p:nvSpPr>
        <p:spPr>
          <a:xfrm>
            <a:off x="1311500" y="2562125"/>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46" name="Google Shape;146;p19"/>
          <p:cNvSpPr txBox="1"/>
          <p:nvPr>
            <p:ph idx="2" type="subTitle"/>
          </p:nvPr>
        </p:nvSpPr>
        <p:spPr>
          <a:xfrm>
            <a:off x="1311500" y="28746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47" name="Google Shape;147;p19"/>
          <p:cNvSpPr txBox="1"/>
          <p:nvPr>
            <p:ph idx="3" type="subTitle"/>
          </p:nvPr>
        </p:nvSpPr>
        <p:spPr>
          <a:xfrm>
            <a:off x="1311500" y="365605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48" name="Google Shape;148;p19"/>
          <p:cNvSpPr txBox="1"/>
          <p:nvPr>
            <p:ph idx="4" type="subTitle"/>
          </p:nvPr>
        </p:nvSpPr>
        <p:spPr>
          <a:xfrm>
            <a:off x="1311500" y="39685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49" name="Google Shape;149;p19"/>
          <p:cNvSpPr txBox="1"/>
          <p:nvPr>
            <p:ph idx="5" type="subTitle"/>
          </p:nvPr>
        </p:nvSpPr>
        <p:spPr>
          <a:xfrm>
            <a:off x="6089150" y="2562125"/>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50" name="Google Shape;150;p19"/>
          <p:cNvSpPr txBox="1"/>
          <p:nvPr>
            <p:ph idx="6" type="subTitle"/>
          </p:nvPr>
        </p:nvSpPr>
        <p:spPr>
          <a:xfrm>
            <a:off x="6089150" y="2874600"/>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51" name="Google Shape;151;p19"/>
          <p:cNvSpPr txBox="1"/>
          <p:nvPr>
            <p:ph idx="7" type="subTitle"/>
          </p:nvPr>
        </p:nvSpPr>
        <p:spPr>
          <a:xfrm>
            <a:off x="6089150" y="3656050"/>
            <a:ext cx="17445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52" name="Google Shape;152;p19"/>
          <p:cNvSpPr txBox="1"/>
          <p:nvPr>
            <p:ph idx="8" type="subTitle"/>
          </p:nvPr>
        </p:nvSpPr>
        <p:spPr>
          <a:xfrm>
            <a:off x="6089150" y="39685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53" name="Google Shape;153;p19"/>
          <p:cNvSpPr txBox="1"/>
          <p:nvPr>
            <p:ph idx="9" type="subTitle"/>
          </p:nvPr>
        </p:nvSpPr>
        <p:spPr>
          <a:xfrm>
            <a:off x="1311500" y="2079200"/>
            <a:ext cx="1744500" cy="30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54" name="Google Shape;154;p19"/>
          <p:cNvSpPr txBox="1"/>
          <p:nvPr>
            <p:ph idx="13" type="subTitle"/>
          </p:nvPr>
        </p:nvSpPr>
        <p:spPr>
          <a:xfrm>
            <a:off x="6089150" y="2079200"/>
            <a:ext cx="1744500" cy="30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
    <p:spTree>
      <p:nvGrpSpPr>
        <p:cNvPr id="155" name="Shape 155"/>
        <p:cNvGrpSpPr/>
        <p:nvPr/>
      </p:nvGrpSpPr>
      <p:grpSpPr>
        <a:xfrm>
          <a:off x="0" y="0"/>
          <a:ext cx="0" cy="0"/>
          <a:chOff x="0" y="0"/>
          <a:chExt cx="0" cy="0"/>
        </a:xfrm>
      </p:grpSpPr>
      <p:sp>
        <p:nvSpPr>
          <p:cNvPr id="156" name="Google Shape;156;p20"/>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57" name="Google Shape;157;p20"/>
          <p:cNvSpPr txBox="1"/>
          <p:nvPr>
            <p:ph idx="1" type="subTitle"/>
          </p:nvPr>
        </p:nvSpPr>
        <p:spPr>
          <a:xfrm>
            <a:off x="927875" y="19416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58" name="Google Shape;158;p20"/>
          <p:cNvSpPr txBox="1"/>
          <p:nvPr>
            <p:ph idx="2" type="subTitle"/>
          </p:nvPr>
        </p:nvSpPr>
        <p:spPr>
          <a:xfrm>
            <a:off x="927875" y="23653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59" name="Google Shape;159;p20"/>
          <p:cNvSpPr txBox="1"/>
          <p:nvPr>
            <p:ph idx="3" type="subTitle"/>
          </p:nvPr>
        </p:nvSpPr>
        <p:spPr>
          <a:xfrm>
            <a:off x="927875" y="340637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60" name="Google Shape;160;p20"/>
          <p:cNvSpPr txBox="1"/>
          <p:nvPr>
            <p:ph idx="4" type="subTitle"/>
          </p:nvPr>
        </p:nvSpPr>
        <p:spPr>
          <a:xfrm>
            <a:off x="927875" y="38300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61" name="Google Shape;161;p20"/>
          <p:cNvSpPr txBox="1"/>
          <p:nvPr>
            <p:ph idx="5" type="subTitle"/>
          </p:nvPr>
        </p:nvSpPr>
        <p:spPr>
          <a:xfrm>
            <a:off x="6686250" y="19416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62" name="Google Shape;162;p20"/>
          <p:cNvSpPr txBox="1"/>
          <p:nvPr>
            <p:ph idx="6" type="subTitle"/>
          </p:nvPr>
        </p:nvSpPr>
        <p:spPr>
          <a:xfrm>
            <a:off x="6686250" y="23653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63" name="Google Shape;163;p20"/>
          <p:cNvSpPr txBox="1"/>
          <p:nvPr>
            <p:ph idx="7" type="subTitle"/>
          </p:nvPr>
        </p:nvSpPr>
        <p:spPr>
          <a:xfrm>
            <a:off x="6686250" y="340637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64" name="Google Shape;164;p20"/>
          <p:cNvSpPr txBox="1"/>
          <p:nvPr>
            <p:ph idx="8" type="subTitle"/>
          </p:nvPr>
        </p:nvSpPr>
        <p:spPr>
          <a:xfrm>
            <a:off x="6686250" y="38300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65" name="Google Shape;165;p20"/>
          <p:cNvSpPr txBox="1"/>
          <p:nvPr>
            <p:ph idx="9" type="subTitle"/>
          </p:nvPr>
        </p:nvSpPr>
        <p:spPr>
          <a:xfrm>
            <a:off x="3807063" y="194162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66" name="Google Shape;166;p20"/>
          <p:cNvSpPr txBox="1"/>
          <p:nvPr>
            <p:ph idx="13" type="subTitle"/>
          </p:nvPr>
        </p:nvSpPr>
        <p:spPr>
          <a:xfrm>
            <a:off x="3807063" y="23653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67" name="Google Shape;167;p20"/>
          <p:cNvSpPr txBox="1"/>
          <p:nvPr>
            <p:ph idx="14" type="subTitle"/>
          </p:nvPr>
        </p:nvSpPr>
        <p:spPr>
          <a:xfrm>
            <a:off x="3807063" y="3406375"/>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68" name="Google Shape;168;p20"/>
          <p:cNvSpPr txBox="1"/>
          <p:nvPr>
            <p:ph idx="15" type="subTitle"/>
          </p:nvPr>
        </p:nvSpPr>
        <p:spPr>
          <a:xfrm>
            <a:off x="3807063" y="38300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3806200" y="2412075"/>
            <a:ext cx="4338000" cy="8814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3"/>
          <p:cNvGrpSpPr/>
          <p:nvPr/>
        </p:nvGrpSpPr>
        <p:grpSpPr>
          <a:xfrm>
            <a:off x="757502" y="1295743"/>
            <a:ext cx="1757109" cy="1759615"/>
            <a:chOff x="3079625" y="2104150"/>
            <a:chExt cx="1104475" cy="1106050"/>
          </a:xfrm>
        </p:grpSpPr>
        <p:sp>
          <p:nvSpPr>
            <p:cNvPr id="14" name="Google Shape;14;p3"/>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3810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3"/>
          <p:cNvSpPr/>
          <p:nvPr/>
        </p:nvSpPr>
        <p:spPr>
          <a:xfrm>
            <a:off x="3033875"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291314"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48753"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806192"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063630"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321069"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578508"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835947" y="80283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txBox="1"/>
          <p:nvPr>
            <p:ph type="ctrTitle"/>
          </p:nvPr>
        </p:nvSpPr>
        <p:spPr>
          <a:xfrm>
            <a:off x="2912300" y="1091175"/>
            <a:ext cx="4816200" cy="22023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9" name="Google Shape;39;p3"/>
          <p:cNvSpPr txBox="1"/>
          <p:nvPr>
            <p:ph idx="1" type="subTitle"/>
          </p:nvPr>
        </p:nvSpPr>
        <p:spPr>
          <a:xfrm>
            <a:off x="1780200" y="3609850"/>
            <a:ext cx="4044300" cy="73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0" name="Google Shape;40;p3"/>
          <p:cNvSpPr txBox="1"/>
          <p:nvPr>
            <p:ph hasCustomPrompt="1" idx="2" type="title"/>
          </p:nvPr>
        </p:nvSpPr>
        <p:spPr>
          <a:xfrm>
            <a:off x="757500" y="1295613"/>
            <a:ext cx="1757100" cy="1759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BE0C"/>
              </a:buClr>
              <a:buSzPts val="5600"/>
              <a:buNone/>
              <a:defRPr sz="5600">
                <a:solidFill>
                  <a:srgbClr val="FABE0C"/>
                </a:solidFill>
              </a:defRPr>
            </a:lvl1pPr>
            <a:lvl2pPr lvl="1" rtl="0" algn="ctr">
              <a:spcBef>
                <a:spcPts val="0"/>
              </a:spcBef>
              <a:spcAft>
                <a:spcPts val="0"/>
              </a:spcAft>
              <a:buClr>
                <a:srgbClr val="FABE0C"/>
              </a:buClr>
              <a:buSzPts val="5600"/>
              <a:buNone/>
              <a:defRPr sz="5600">
                <a:solidFill>
                  <a:srgbClr val="FABE0C"/>
                </a:solidFill>
              </a:defRPr>
            </a:lvl2pPr>
            <a:lvl3pPr lvl="2" rtl="0" algn="ctr">
              <a:spcBef>
                <a:spcPts val="0"/>
              </a:spcBef>
              <a:spcAft>
                <a:spcPts val="0"/>
              </a:spcAft>
              <a:buClr>
                <a:srgbClr val="FABE0C"/>
              </a:buClr>
              <a:buSzPts val="5600"/>
              <a:buNone/>
              <a:defRPr sz="5600">
                <a:solidFill>
                  <a:srgbClr val="FABE0C"/>
                </a:solidFill>
              </a:defRPr>
            </a:lvl3pPr>
            <a:lvl4pPr lvl="3" rtl="0" algn="ctr">
              <a:spcBef>
                <a:spcPts val="0"/>
              </a:spcBef>
              <a:spcAft>
                <a:spcPts val="0"/>
              </a:spcAft>
              <a:buClr>
                <a:srgbClr val="FABE0C"/>
              </a:buClr>
              <a:buSzPts val="5600"/>
              <a:buNone/>
              <a:defRPr sz="5600">
                <a:solidFill>
                  <a:srgbClr val="FABE0C"/>
                </a:solidFill>
              </a:defRPr>
            </a:lvl4pPr>
            <a:lvl5pPr lvl="4" rtl="0" algn="ctr">
              <a:spcBef>
                <a:spcPts val="0"/>
              </a:spcBef>
              <a:spcAft>
                <a:spcPts val="0"/>
              </a:spcAft>
              <a:buClr>
                <a:srgbClr val="FABE0C"/>
              </a:buClr>
              <a:buSzPts val="5600"/>
              <a:buNone/>
              <a:defRPr sz="5600">
                <a:solidFill>
                  <a:srgbClr val="FABE0C"/>
                </a:solidFill>
              </a:defRPr>
            </a:lvl5pPr>
            <a:lvl6pPr lvl="5" rtl="0" algn="ctr">
              <a:spcBef>
                <a:spcPts val="0"/>
              </a:spcBef>
              <a:spcAft>
                <a:spcPts val="0"/>
              </a:spcAft>
              <a:buClr>
                <a:srgbClr val="FABE0C"/>
              </a:buClr>
              <a:buSzPts val="5600"/>
              <a:buNone/>
              <a:defRPr sz="5600">
                <a:solidFill>
                  <a:srgbClr val="FABE0C"/>
                </a:solidFill>
              </a:defRPr>
            </a:lvl6pPr>
            <a:lvl7pPr lvl="6" rtl="0" algn="ctr">
              <a:spcBef>
                <a:spcPts val="0"/>
              </a:spcBef>
              <a:spcAft>
                <a:spcPts val="0"/>
              </a:spcAft>
              <a:buClr>
                <a:srgbClr val="FABE0C"/>
              </a:buClr>
              <a:buSzPts val="5600"/>
              <a:buNone/>
              <a:defRPr sz="5600">
                <a:solidFill>
                  <a:srgbClr val="FABE0C"/>
                </a:solidFill>
              </a:defRPr>
            </a:lvl7pPr>
            <a:lvl8pPr lvl="7" rtl="0" algn="ctr">
              <a:spcBef>
                <a:spcPts val="0"/>
              </a:spcBef>
              <a:spcAft>
                <a:spcPts val="0"/>
              </a:spcAft>
              <a:buClr>
                <a:srgbClr val="FABE0C"/>
              </a:buClr>
              <a:buSzPts val="5600"/>
              <a:buNone/>
              <a:defRPr sz="5600">
                <a:solidFill>
                  <a:srgbClr val="FABE0C"/>
                </a:solidFill>
              </a:defRPr>
            </a:lvl8pPr>
            <a:lvl9pPr lvl="8" rtl="0" algn="ctr">
              <a:spcBef>
                <a:spcPts val="0"/>
              </a:spcBef>
              <a:spcAft>
                <a:spcPts val="0"/>
              </a:spcAft>
              <a:buClr>
                <a:srgbClr val="FABE0C"/>
              </a:buClr>
              <a:buSzPts val="5600"/>
              <a:buNone/>
              <a:defRPr sz="5600">
                <a:solidFill>
                  <a:srgbClr val="FABE0C"/>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_1_1">
    <p:spTree>
      <p:nvGrpSpPr>
        <p:cNvPr id="169" name="Shape 169"/>
        <p:cNvGrpSpPr/>
        <p:nvPr/>
      </p:nvGrpSpPr>
      <p:grpSpPr>
        <a:xfrm>
          <a:off x="0" y="0"/>
          <a:ext cx="0" cy="0"/>
          <a:chOff x="0" y="0"/>
          <a:chExt cx="0" cy="0"/>
        </a:xfrm>
      </p:grpSpPr>
      <p:sp>
        <p:nvSpPr>
          <p:cNvPr id="170" name="Google Shape;170;p21"/>
          <p:cNvSpPr txBox="1"/>
          <p:nvPr>
            <p:ph idx="1" type="subTitle"/>
          </p:nvPr>
        </p:nvSpPr>
        <p:spPr>
          <a:xfrm>
            <a:off x="808275" y="18860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71" name="Google Shape;171;p21"/>
          <p:cNvSpPr txBox="1"/>
          <p:nvPr>
            <p:ph idx="2" type="subTitle"/>
          </p:nvPr>
        </p:nvSpPr>
        <p:spPr>
          <a:xfrm>
            <a:off x="808275" y="226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72" name="Google Shape;172;p21"/>
          <p:cNvSpPr txBox="1"/>
          <p:nvPr>
            <p:ph hasCustomPrompt="1" type="title"/>
          </p:nvPr>
        </p:nvSpPr>
        <p:spPr>
          <a:xfrm>
            <a:off x="808275" y="912500"/>
            <a:ext cx="1966200" cy="973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73" name="Google Shape;173;p21"/>
          <p:cNvSpPr txBox="1"/>
          <p:nvPr>
            <p:ph idx="3" type="subTitle"/>
          </p:nvPr>
        </p:nvSpPr>
        <p:spPr>
          <a:xfrm>
            <a:off x="6553700" y="18860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74" name="Google Shape;174;p21"/>
          <p:cNvSpPr txBox="1"/>
          <p:nvPr>
            <p:ph idx="4" type="subTitle"/>
          </p:nvPr>
        </p:nvSpPr>
        <p:spPr>
          <a:xfrm>
            <a:off x="6553700" y="226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75" name="Google Shape;175;p21"/>
          <p:cNvSpPr txBox="1"/>
          <p:nvPr>
            <p:ph hasCustomPrompt="1" idx="5" type="title"/>
          </p:nvPr>
        </p:nvSpPr>
        <p:spPr>
          <a:xfrm>
            <a:off x="6553700" y="912500"/>
            <a:ext cx="1966200" cy="973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76" name="Google Shape;176;p21"/>
          <p:cNvSpPr txBox="1"/>
          <p:nvPr>
            <p:ph idx="6" type="subTitle"/>
          </p:nvPr>
        </p:nvSpPr>
        <p:spPr>
          <a:xfrm>
            <a:off x="3680975" y="1886000"/>
            <a:ext cx="17445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177" name="Google Shape;177;p21"/>
          <p:cNvSpPr txBox="1"/>
          <p:nvPr>
            <p:ph idx="7" type="subTitle"/>
          </p:nvPr>
        </p:nvSpPr>
        <p:spPr>
          <a:xfrm>
            <a:off x="3680975" y="226067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78" name="Google Shape;178;p21"/>
          <p:cNvSpPr txBox="1"/>
          <p:nvPr>
            <p:ph hasCustomPrompt="1" idx="8" type="title"/>
          </p:nvPr>
        </p:nvSpPr>
        <p:spPr>
          <a:xfrm>
            <a:off x="3680975" y="912500"/>
            <a:ext cx="1966200" cy="973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79" name="Google Shape;179;p21"/>
          <p:cNvSpPr txBox="1"/>
          <p:nvPr>
            <p:ph idx="9" type="title"/>
          </p:nvPr>
        </p:nvSpPr>
        <p:spPr>
          <a:xfrm>
            <a:off x="713225" y="3749900"/>
            <a:ext cx="5855400" cy="973500"/>
          </a:xfrm>
          <a:prstGeom prst="rect">
            <a:avLst/>
          </a:prstGeom>
        </p:spPr>
        <p:txBody>
          <a:bodyPr anchorCtr="0" anchor="b"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_1_1_1_1_1_1">
    <p:spTree>
      <p:nvGrpSpPr>
        <p:cNvPr id="180" name="Shape 180"/>
        <p:cNvGrpSpPr/>
        <p:nvPr/>
      </p:nvGrpSpPr>
      <p:grpSpPr>
        <a:xfrm>
          <a:off x="0" y="0"/>
          <a:ext cx="0" cy="0"/>
          <a:chOff x="0" y="0"/>
          <a:chExt cx="0" cy="0"/>
        </a:xfrm>
      </p:grpSpPr>
      <p:sp>
        <p:nvSpPr>
          <p:cNvPr id="181" name="Google Shape;181;p22"/>
          <p:cNvSpPr txBox="1"/>
          <p:nvPr>
            <p:ph type="title"/>
          </p:nvPr>
        </p:nvSpPr>
        <p:spPr>
          <a:xfrm>
            <a:off x="713225" y="3749900"/>
            <a:ext cx="5256300" cy="973500"/>
          </a:xfrm>
          <a:prstGeom prst="rect">
            <a:avLst/>
          </a:prstGeom>
        </p:spPr>
        <p:txBody>
          <a:bodyPr anchorCtr="0" anchor="b"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82" name="Google Shape;182;p22"/>
          <p:cNvSpPr txBox="1"/>
          <p:nvPr>
            <p:ph hasCustomPrompt="1" idx="2" type="title"/>
          </p:nvPr>
        </p:nvSpPr>
        <p:spPr>
          <a:xfrm>
            <a:off x="4923800" y="352100"/>
            <a:ext cx="2604600" cy="9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3" name="Google Shape;183;p22"/>
          <p:cNvSpPr txBox="1"/>
          <p:nvPr>
            <p:ph hasCustomPrompt="1" idx="3" type="title"/>
          </p:nvPr>
        </p:nvSpPr>
        <p:spPr>
          <a:xfrm>
            <a:off x="4923800" y="1887150"/>
            <a:ext cx="2604600" cy="9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4" name="Google Shape;184;p22"/>
          <p:cNvSpPr txBox="1"/>
          <p:nvPr>
            <p:ph idx="1" type="subTitle"/>
          </p:nvPr>
        </p:nvSpPr>
        <p:spPr>
          <a:xfrm>
            <a:off x="4923800" y="1325600"/>
            <a:ext cx="2604600" cy="3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sz="1900"/>
            </a:lvl2pPr>
            <a:lvl3pPr lvl="2" rtl="0" algn="ctr">
              <a:lnSpc>
                <a:spcPct val="100000"/>
              </a:lnSpc>
              <a:spcBef>
                <a:spcPts val="0"/>
              </a:spcBef>
              <a:spcAft>
                <a:spcPts val="0"/>
              </a:spcAft>
              <a:buSzPts val="1900"/>
              <a:buNone/>
              <a:defRPr sz="1900"/>
            </a:lvl3pPr>
            <a:lvl4pPr lvl="3" rtl="0" algn="ctr">
              <a:lnSpc>
                <a:spcPct val="100000"/>
              </a:lnSpc>
              <a:spcBef>
                <a:spcPts val="0"/>
              </a:spcBef>
              <a:spcAft>
                <a:spcPts val="0"/>
              </a:spcAft>
              <a:buSzPts val="1900"/>
              <a:buNone/>
              <a:defRPr sz="1900"/>
            </a:lvl4pPr>
            <a:lvl5pPr lvl="4" rtl="0" algn="ctr">
              <a:lnSpc>
                <a:spcPct val="100000"/>
              </a:lnSpc>
              <a:spcBef>
                <a:spcPts val="0"/>
              </a:spcBef>
              <a:spcAft>
                <a:spcPts val="0"/>
              </a:spcAft>
              <a:buSzPts val="1900"/>
              <a:buNone/>
              <a:defRPr sz="1900"/>
            </a:lvl5pPr>
            <a:lvl6pPr lvl="5" rtl="0" algn="ctr">
              <a:lnSpc>
                <a:spcPct val="100000"/>
              </a:lnSpc>
              <a:spcBef>
                <a:spcPts val="0"/>
              </a:spcBef>
              <a:spcAft>
                <a:spcPts val="0"/>
              </a:spcAft>
              <a:buSzPts val="1900"/>
              <a:buNone/>
              <a:defRPr sz="1900"/>
            </a:lvl6pPr>
            <a:lvl7pPr lvl="6" rtl="0" algn="ctr">
              <a:lnSpc>
                <a:spcPct val="100000"/>
              </a:lnSpc>
              <a:spcBef>
                <a:spcPts val="0"/>
              </a:spcBef>
              <a:spcAft>
                <a:spcPts val="0"/>
              </a:spcAft>
              <a:buSzPts val="1900"/>
              <a:buNone/>
              <a:defRPr sz="1900"/>
            </a:lvl7pPr>
            <a:lvl8pPr lvl="7" rtl="0" algn="ctr">
              <a:lnSpc>
                <a:spcPct val="100000"/>
              </a:lnSpc>
              <a:spcBef>
                <a:spcPts val="0"/>
              </a:spcBef>
              <a:spcAft>
                <a:spcPts val="0"/>
              </a:spcAft>
              <a:buSzPts val="1900"/>
              <a:buNone/>
              <a:defRPr sz="1900"/>
            </a:lvl8pPr>
            <a:lvl9pPr lvl="8" rtl="0" algn="ctr">
              <a:lnSpc>
                <a:spcPct val="100000"/>
              </a:lnSpc>
              <a:spcBef>
                <a:spcPts val="0"/>
              </a:spcBef>
              <a:spcAft>
                <a:spcPts val="0"/>
              </a:spcAft>
              <a:buSzPts val="1900"/>
              <a:buNone/>
              <a:defRPr sz="1900"/>
            </a:lvl9pPr>
          </a:lstStyle>
          <a:p/>
        </p:txBody>
      </p:sp>
      <p:sp>
        <p:nvSpPr>
          <p:cNvPr id="185" name="Google Shape;185;p22"/>
          <p:cNvSpPr txBox="1"/>
          <p:nvPr>
            <p:ph idx="4" type="subTitle"/>
          </p:nvPr>
        </p:nvSpPr>
        <p:spPr>
          <a:xfrm>
            <a:off x="4923800" y="2860650"/>
            <a:ext cx="2604600" cy="3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sz="1900"/>
            </a:lvl2pPr>
            <a:lvl3pPr lvl="2" rtl="0" algn="ctr">
              <a:lnSpc>
                <a:spcPct val="100000"/>
              </a:lnSpc>
              <a:spcBef>
                <a:spcPts val="0"/>
              </a:spcBef>
              <a:spcAft>
                <a:spcPts val="0"/>
              </a:spcAft>
              <a:buSzPts val="1900"/>
              <a:buNone/>
              <a:defRPr sz="1900"/>
            </a:lvl3pPr>
            <a:lvl4pPr lvl="3" rtl="0" algn="ctr">
              <a:lnSpc>
                <a:spcPct val="100000"/>
              </a:lnSpc>
              <a:spcBef>
                <a:spcPts val="0"/>
              </a:spcBef>
              <a:spcAft>
                <a:spcPts val="0"/>
              </a:spcAft>
              <a:buSzPts val="1900"/>
              <a:buNone/>
              <a:defRPr sz="1900"/>
            </a:lvl4pPr>
            <a:lvl5pPr lvl="4" rtl="0" algn="ctr">
              <a:lnSpc>
                <a:spcPct val="100000"/>
              </a:lnSpc>
              <a:spcBef>
                <a:spcPts val="0"/>
              </a:spcBef>
              <a:spcAft>
                <a:spcPts val="0"/>
              </a:spcAft>
              <a:buSzPts val="1900"/>
              <a:buNone/>
              <a:defRPr sz="1900"/>
            </a:lvl5pPr>
            <a:lvl6pPr lvl="5" rtl="0" algn="ctr">
              <a:lnSpc>
                <a:spcPct val="100000"/>
              </a:lnSpc>
              <a:spcBef>
                <a:spcPts val="0"/>
              </a:spcBef>
              <a:spcAft>
                <a:spcPts val="0"/>
              </a:spcAft>
              <a:buSzPts val="1900"/>
              <a:buNone/>
              <a:defRPr sz="1900"/>
            </a:lvl6pPr>
            <a:lvl7pPr lvl="6" rtl="0" algn="ctr">
              <a:lnSpc>
                <a:spcPct val="100000"/>
              </a:lnSpc>
              <a:spcBef>
                <a:spcPts val="0"/>
              </a:spcBef>
              <a:spcAft>
                <a:spcPts val="0"/>
              </a:spcAft>
              <a:buSzPts val="1900"/>
              <a:buNone/>
              <a:defRPr sz="1900"/>
            </a:lvl7pPr>
            <a:lvl8pPr lvl="7" rtl="0" algn="ctr">
              <a:lnSpc>
                <a:spcPct val="100000"/>
              </a:lnSpc>
              <a:spcBef>
                <a:spcPts val="0"/>
              </a:spcBef>
              <a:spcAft>
                <a:spcPts val="0"/>
              </a:spcAft>
              <a:buSzPts val="1900"/>
              <a:buNone/>
              <a:defRPr sz="1900"/>
            </a:lvl8pPr>
            <a:lvl9pPr lvl="8" rtl="0" algn="ctr">
              <a:lnSpc>
                <a:spcPct val="100000"/>
              </a:lnSpc>
              <a:spcBef>
                <a:spcPts val="0"/>
              </a:spcBef>
              <a:spcAft>
                <a:spcPts val="0"/>
              </a:spcAft>
              <a:buSzPts val="1900"/>
              <a:buNone/>
              <a:defRPr sz="1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
    <p:spTree>
      <p:nvGrpSpPr>
        <p:cNvPr id="186" name="Shape 186"/>
        <p:cNvGrpSpPr/>
        <p:nvPr/>
      </p:nvGrpSpPr>
      <p:grpSpPr>
        <a:xfrm>
          <a:off x="0" y="0"/>
          <a:ext cx="0" cy="0"/>
          <a:chOff x="0" y="0"/>
          <a:chExt cx="0" cy="0"/>
        </a:xfrm>
      </p:grpSpPr>
      <p:sp>
        <p:nvSpPr>
          <p:cNvPr id="187" name="Google Shape;187;p23"/>
          <p:cNvSpPr txBox="1"/>
          <p:nvPr>
            <p:ph idx="1" type="subTitle"/>
          </p:nvPr>
        </p:nvSpPr>
        <p:spPr>
          <a:xfrm>
            <a:off x="809875" y="1865300"/>
            <a:ext cx="3049500" cy="9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8" name="Google Shape;188;p23"/>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89" name="Shape 189"/>
        <p:cNvGrpSpPr/>
        <p:nvPr/>
      </p:nvGrpSpPr>
      <p:grpSpPr>
        <a:xfrm>
          <a:off x="0" y="0"/>
          <a:ext cx="0" cy="0"/>
          <a:chOff x="0" y="0"/>
          <a:chExt cx="0" cy="0"/>
        </a:xfrm>
      </p:grpSpPr>
      <p:sp>
        <p:nvSpPr>
          <p:cNvPr id="190" name="Google Shape;190;p24"/>
          <p:cNvSpPr txBox="1"/>
          <p:nvPr>
            <p:ph idx="1" type="subTitle"/>
          </p:nvPr>
        </p:nvSpPr>
        <p:spPr>
          <a:xfrm>
            <a:off x="2808325" y="2965800"/>
            <a:ext cx="27981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91" name="Google Shape;191;p24"/>
          <p:cNvSpPr txBox="1"/>
          <p:nvPr>
            <p:ph idx="2" type="subTitle"/>
          </p:nvPr>
        </p:nvSpPr>
        <p:spPr>
          <a:xfrm>
            <a:off x="5632675" y="4048625"/>
            <a:ext cx="2839800" cy="34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1200"/>
              <a:buNone/>
              <a:defRPr b="1" sz="1200"/>
            </a:lvl2pPr>
            <a:lvl3pPr lvl="2" rtl="0">
              <a:lnSpc>
                <a:spcPct val="100000"/>
              </a:lnSpc>
              <a:spcBef>
                <a:spcPts val="0"/>
              </a:spcBef>
              <a:spcAft>
                <a:spcPts val="0"/>
              </a:spcAft>
              <a:buSzPts val="1200"/>
              <a:buNone/>
              <a:defRPr b="1" sz="1200"/>
            </a:lvl3pPr>
            <a:lvl4pPr lvl="3" rtl="0">
              <a:lnSpc>
                <a:spcPct val="100000"/>
              </a:lnSpc>
              <a:spcBef>
                <a:spcPts val="0"/>
              </a:spcBef>
              <a:spcAft>
                <a:spcPts val="0"/>
              </a:spcAft>
              <a:buSzPts val="1200"/>
              <a:buNone/>
              <a:defRPr b="1" sz="1200"/>
            </a:lvl4pPr>
            <a:lvl5pPr lvl="4" rtl="0">
              <a:lnSpc>
                <a:spcPct val="100000"/>
              </a:lnSpc>
              <a:spcBef>
                <a:spcPts val="0"/>
              </a:spcBef>
              <a:spcAft>
                <a:spcPts val="0"/>
              </a:spcAft>
              <a:buSzPts val="1200"/>
              <a:buNone/>
              <a:defRPr b="1" sz="1200"/>
            </a:lvl5pPr>
            <a:lvl6pPr lvl="5" rtl="0">
              <a:lnSpc>
                <a:spcPct val="100000"/>
              </a:lnSpc>
              <a:spcBef>
                <a:spcPts val="0"/>
              </a:spcBef>
              <a:spcAft>
                <a:spcPts val="0"/>
              </a:spcAft>
              <a:buSzPts val="1200"/>
              <a:buNone/>
              <a:defRPr b="1" sz="1200"/>
            </a:lvl6pPr>
            <a:lvl7pPr lvl="6" rtl="0">
              <a:lnSpc>
                <a:spcPct val="100000"/>
              </a:lnSpc>
              <a:spcBef>
                <a:spcPts val="0"/>
              </a:spcBef>
              <a:spcAft>
                <a:spcPts val="0"/>
              </a:spcAft>
              <a:buSzPts val="1200"/>
              <a:buNone/>
              <a:defRPr b="1" sz="1200"/>
            </a:lvl7pPr>
            <a:lvl8pPr lvl="7" rtl="0">
              <a:lnSpc>
                <a:spcPct val="100000"/>
              </a:lnSpc>
              <a:spcBef>
                <a:spcPts val="0"/>
              </a:spcBef>
              <a:spcAft>
                <a:spcPts val="0"/>
              </a:spcAft>
              <a:buSzPts val="1200"/>
              <a:buNone/>
              <a:defRPr b="1" sz="1200"/>
            </a:lvl8pPr>
            <a:lvl9pPr lvl="8" rtl="0">
              <a:lnSpc>
                <a:spcPct val="100000"/>
              </a:lnSpc>
              <a:spcBef>
                <a:spcPts val="0"/>
              </a:spcBef>
              <a:spcAft>
                <a:spcPts val="0"/>
              </a:spcAft>
              <a:buSzPts val="1200"/>
              <a:buNone/>
              <a:defRPr b="1" sz="1200"/>
            </a:lvl9pPr>
          </a:lstStyle>
          <a:p/>
        </p:txBody>
      </p:sp>
      <p:sp>
        <p:nvSpPr>
          <p:cNvPr id="192" name="Google Shape;192;p24"/>
          <p:cNvSpPr txBox="1"/>
          <p:nvPr>
            <p:ph type="title"/>
          </p:nvPr>
        </p:nvSpPr>
        <p:spPr>
          <a:xfrm>
            <a:off x="713225" y="924425"/>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93" name="Google Shape;193;p24"/>
          <p:cNvSpPr/>
          <p:nvPr/>
        </p:nvSpPr>
        <p:spPr>
          <a:xfrm>
            <a:off x="86765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125089"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382528"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1639967"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1897405"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2154844"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2412283"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2669722"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2927161"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318460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3546049" y="539512"/>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rot="1399063">
            <a:off x="3818036"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rot="2751306">
            <a:off x="4033429"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rot="5400000">
            <a:off x="4224450" y="1216251"/>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flipH="1" rot="-1399063">
            <a:off x="3283762"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flipH="1" rot="-2751306">
            <a:off x="3068354"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rot="4098656">
            <a:off x="4177635" y="963661"/>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flipH="1" rot="-4098656">
            <a:off x="4177459" y="1468755"/>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txBox="1"/>
          <p:nvPr>
            <p:ph idx="3" type="subTitle"/>
          </p:nvPr>
        </p:nvSpPr>
        <p:spPr>
          <a:xfrm>
            <a:off x="5632675" y="2965800"/>
            <a:ext cx="28398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212" name="Shape 21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6" name="Shape 2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txBox="1"/>
          <p:nvPr>
            <p:ph type="title"/>
          </p:nvPr>
        </p:nvSpPr>
        <p:spPr>
          <a:xfrm>
            <a:off x="789425" y="614650"/>
            <a:ext cx="70209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sz="34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43" name="Google Shape;43;p4"/>
          <p:cNvSpPr txBox="1"/>
          <p:nvPr>
            <p:ph idx="1" type="body"/>
          </p:nvPr>
        </p:nvSpPr>
        <p:spPr>
          <a:xfrm>
            <a:off x="713225" y="1261500"/>
            <a:ext cx="7717500" cy="3394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311150" lvl="1" marL="914400" rtl="0">
              <a:spcBef>
                <a:spcPts val="1600"/>
              </a:spcBef>
              <a:spcAft>
                <a:spcPts val="0"/>
              </a:spcAft>
              <a:buSzPts val="1300"/>
              <a:buChar char="○"/>
              <a:defRPr/>
            </a:lvl2pPr>
            <a:lvl3pPr indent="-311150" lvl="2" marL="1371600" rtl="0">
              <a:spcBef>
                <a:spcPts val="1600"/>
              </a:spcBef>
              <a:spcAft>
                <a:spcPts val="0"/>
              </a:spcAft>
              <a:buSzPts val="1300"/>
              <a:buChar char="■"/>
              <a:defRPr/>
            </a:lvl3pPr>
            <a:lvl4pPr indent="-311150" lvl="3" marL="1828800" rtl="0">
              <a:spcBef>
                <a:spcPts val="1600"/>
              </a:spcBef>
              <a:spcAft>
                <a:spcPts val="0"/>
              </a:spcAft>
              <a:buSzPts val="1300"/>
              <a:buChar char="●"/>
              <a:defRPr/>
            </a:lvl4pPr>
            <a:lvl5pPr indent="-311150" lvl="4" marL="2286000" rtl="0">
              <a:spcBef>
                <a:spcPts val="1600"/>
              </a:spcBef>
              <a:spcAft>
                <a:spcPts val="0"/>
              </a:spcAft>
              <a:buSzPts val="1300"/>
              <a:buChar char="○"/>
              <a:defRPr/>
            </a:lvl5pPr>
            <a:lvl6pPr indent="-311150" lvl="5" marL="2743200" rtl="0">
              <a:spcBef>
                <a:spcPts val="1600"/>
              </a:spcBef>
              <a:spcAft>
                <a:spcPts val="0"/>
              </a:spcAft>
              <a:buSzPts val="13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1150" lvl="8" marL="4114800" rtl="0">
              <a:spcBef>
                <a:spcPts val="1600"/>
              </a:spcBef>
              <a:spcAft>
                <a:spcPts val="1600"/>
              </a:spcAft>
              <a:buSzPts val="13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type="title"/>
          </p:nvPr>
        </p:nvSpPr>
        <p:spPr>
          <a:xfrm>
            <a:off x="713225" y="924425"/>
            <a:ext cx="77187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46" name="Google Shape;46;p5"/>
          <p:cNvSpPr txBox="1"/>
          <p:nvPr>
            <p:ph idx="1" type="subTitle"/>
          </p:nvPr>
        </p:nvSpPr>
        <p:spPr>
          <a:xfrm>
            <a:off x="6687425" y="3172125"/>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47" name="Google Shape;47;p5"/>
          <p:cNvSpPr txBox="1"/>
          <p:nvPr>
            <p:ph idx="2" type="subTitle"/>
          </p:nvPr>
        </p:nvSpPr>
        <p:spPr>
          <a:xfrm>
            <a:off x="6687425" y="35958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48" name="Google Shape;48;p5"/>
          <p:cNvSpPr txBox="1"/>
          <p:nvPr>
            <p:ph idx="3" type="subTitle"/>
          </p:nvPr>
        </p:nvSpPr>
        <p:spPr>
          <a:xfrm>
            <a:off x="2803575" y="3172125"/>
            <a:ext cx="1744500" cy="3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Nunito Sans"/>
              <a:buNone/>
              <a:defRPr b="1" sz="1500">
                <a:latin typeface="Nunito Sans"/>
                <a:ea typeface="Nunito Sans"/>
                <a:cs typeface="Nunito Sans"/>
                <a:sym typeface="Nunito Sans"/>
              </a:defRPr>
            </a:lvl1pPr>
            <a:lvl2pPr lvl="1" rtl="0">
              <a:lnSpc>
                <a:spcPct val="100000"/>
              </a:lnSpc>
              <a:spcBef>
                <a:spcPts val="0"/>
              </a:spcBef>
              <a:spcAft>
                <a:spcPts val="0"/>
              </a:spcAft>
              <a:buSzPts val="1500"/>
              <a:buFont typeface="Nunito Sans"/>
              <a:buNone/>
              <a:defRPr b="1" sz="1500">
                <a:latin typeface="Nunito Sans"/>
                <a:ea typeface="Nunito Sans"/>
                <a:cs typeface="Nunito Sans"/>
                <a:sym typeface="Nunito Sans"/>
              </a:defRPr>
            </a:lvl2pPr>
            <a:lvl3pPr lvl="2" rtl="0">
              <a:lnSpc>
                <a:spcPct val="100000"/>
              </a:lnSpc>
              <a:spcBef>
                <a:spcPts val="0"/>
              </a:spcBef>
              <a:spcAft>
                <a:spcPts val="0"/>
              </a:spcAft>
              <a:buSzPts val="1500"/>
              <a:buFont typeface="Nunito Sans"/>
              <a:buNone/>
              <a:defRPr b="1" sz="1500">
                <a:latin typeface="Nunito Sans"/>
                <a:ea typeface="Nunito Sans"/>
                <a:cs typeface="Nunito Sans"/>
                <a:sym typeface="Nunito Sans"/>
              </a:defRPr>
            </a:lvl3pPr>
            <a:lvl4pPr lvl="3" rtl="0">
              <a:lnSpc>
                <a:spcPct val="100000"/>
              </a:lnSpc>
              <a:spcBef>
                <a:spcPts val="0"/>
              </a:spcBef>
              <a:spcAft>
                <a:spcPts val="0"/>
              </a:spcAft>
              <a:buSzPts val="1500"/>
              <a:buFont typeface="Nunito Sans"/>
              <a:buNone/>
              <a:defRPr b="1" sz="1500">
                <a:latin typeface="Nunito Sans"/>
                <a:ea typeface="Nunito Sans"/>
                <a:cs typeface="Nunito Sans"/>
                <a:sym typeface="Nunito Sans"/>
              </a:defRPr>
            </a:lvl4pPr>
            <a:lvl5pPr lvl="4" rtl="0">
              <a:lnSpc>
                <a:spcPct val="100000"/>
              </a:lnSpc>
              <a:spcBef>
                <a:spcPts val="0"/>
              </a:spcBef>
              <a:spcAft>
                <a:spcPts val="0"/>
              </a:spcAft>
              <a:buSzPts val="1500"/>
              <a:buFont typeface="Nunito Sans"/>
              <a:buNone/>
              <a:defRPr b="1" sz="1500">
                <a:latin typeface="Nunito Sans"/>
                <a:ea typeface="Nunito Sans"/>
                <a:cs typeface="Nunito Sans"/>
                <a:sym typeface="Nunito Sans"/>
              </a:defRPr>
            </a:lvl5pPr>
            <a:lvl6pPr lvl="5" rtl="0">
              <a:lnSpc>
                <a:spcPct val="100000"/>
              </a:lnSpc>
              <a:spcBef>
                <a:spcPts val="0"/>
              </a:spcBef>
              <a:spcAft>
                <a:spcPts val="0"/>
              </a:spcAft>
              <a:buSzPts val="1500"/>
              <a:buFont typeface="Nunito Sans"/>
              <a:buNone/>
              <a:defRPr b="1" sz="1500">
                <a:latin typeface="Nunito Sans"/>
                <a:ea typeface="Nunito Sans"/>
                <a:cs typeface="Nunito Sans"/>
                <a:sym typeface="Nunito Sans"/>
              </a:defRPr>
            </a:lvl6pPr>
            <a:lvl7pPr lvl="6" rtl="0">
              <a:lnSpc>
                <a:spcPct val="100000"/>
              </a:lnSpc>
              <a:spcBef>
                <a:spcPts val="0"/>
              </a:spcBef>
              <a:spcAft>
                <a:spcPts val="0"/>
              </a:spcAft>
              <a:buSzPts val="1500"/>
              <a:buFont typeface="Nunito Sans"/>
              <a:buNone/>
              <a:defRPr b="1" sz="1500">
                <a:latin typeface="Nunito Sans"/>
                <a:ea typeface="Nunito Sans"/>
                <a:cs typeface="Nunito Sans"/>
                <a:sym typeface="Nunito Sans"/>
              </a:defRPr>
            </a:lvl7pPr>
            <a:lvl8pPr lvl="7" rtl="0">
              <a:lnSpc>
                <a:spcPct val="100000"/>
              </a:lnSpc>
              <a:spcBef>
                <a:spcPts val="0"/>
              </a:spcBef>
              <a:spcAft>
                <a:spcPts val="0"/>
              </a:spcAft>
              <a:buSzPts val="1500"/>
              <a:buFont typeface="Nunito Sans"/>
              <a:buNone/>
              <a:defRPr b="1" sz="1500">
                <a:latin typeface="Nunito Sans"/>
                <a:ea typeface="Nunito Sans"/>
                <a:cs typeface="Nunito Sans"/>
                <a:sym typeface="Nunito Sans"/>
              </a:defRPr>
            </a:lvl8pPr>
            <a:lvl9pPr lvl="8" rtl="0">
              <a:lnSpc>
                <a:spcPct val="100000"/>
              </a:lnSpc>
              <a:spcBef>
                <a:spcPts val="0"/>
              </a:spcBef>
              <a:spcAft>
                <a:spcPts val="0"/>
              </a:spcAft>
              <a:buSzPts val="1500"/>
              <a:buFont typeface="Nunito Sans"/>
              <a:buNone/>
              <a:defRPr b="1" sz="1500">
                <a:latin typeface="Nunito Sans"/>
                <a:ea typeface="Nunito Sans"/>
                <a:cs typeface="Nunito Sans"/>
                <a:sym typeface="Nunito Sans"/>
              </a:defRPr>
            </a:lvl9pPr>
          </a:lstStyle>
          <a:p/>
        </p:txBody>
      </p:sp>
      <p:sp>
        <p:nvSpPr>
          <p:cNvPr id="49" name="Google Shape;49;p5"/>
          <p:cNvSpPr txBox="1"/>
          <p:nvPr>
            <p:ph idx="4" type="subTitle"/>
          </p:nvPr>
        </p:nvSpPr>
        <p:spPr>
          <a:xfrm>
            <a:off x="2803575" y="3595825"/>
            <a:ext cx="17445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title"/>
          </p:nvPr>
        </p:nvSpPr>
        <p:spPr>
          <a:xfrm>
            <a:off x="713225" y="3749900"/>
            <a:ext cx="6645000" cy="973500"/>
          </a:xfrm>
          <a:prstGeom prst="rect">
            <a:avLst/>
          </a:prstGeom>
        </p:spPr>
        <p:txBody>
          <a:bodyPr anchorCtr="0" anchor="b"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54" name="Google Shape;54;p7"/>
          <p:cNvSpPr txBox="1"/>
          <p:nvPr>
            <p:ph idx="1" type="subTitle"/>
          </p:nvPr>
        </p:nvSpPr>
        <p:spPr>
          <a:xfrm>
            <a:off x="809875" y="1865300"/>
            <a:ext cx="3049500" cy="9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713226" y="2397125"/>
            <a:ext cx="5139600" cy="2202300"/>
          </a:xfrm>
          <a:prstGeom prst="rect">
            <a:avLst/>
          </a:prstGeom>
        </p:spPr>
        <p:txBody>
          <a:bodyPr anchorCtr="0" anchor="ctr"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type="title"/>
          </p:nvPr>
        </p:nvSpPr>
        <p:spPr>
          <a:xfrm>
            <a:off x="713225" y="3597500"/>
            <a:ext cx="58554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59" name="Google Shape;59;p9"/>
          <p:cNvSpPr txBox="1"/>
          <p:nvPr>
            <p:ph idx="1" type="subTitle"/>
          </p:nvPr>
        </p:nvSpPr>
        <p:spPr>
          <a:xfrm>
            <a:off x="809875" y="2039700"/>
            <a:ext cx="3049500" cy="114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AEDD9"/>
        </a:solidFill>
      </p:bgPr>
    </p:bg>
    <p:spTree>
      <p:nvGrpSpPr>
        <p:cNvPr id="60" name="Shape 60"/>
        <p:cNvGrpSpPr/>
        <p:nvPr/>
      </p:nvGrpSpPr>
      <p:grpSpPr>
        <a:xfrm>
          <a:off x="0" y="0"/>
          <a:ext cx="0" cy="0"/>
          <a:chOff x="0" y="0"/>
          <a:chExt cx="0" cy="0"/>
        </a:xfrm>
      </p:grpSpPr>
      <p:sp>
        <p:nvSpPr>
          <p:cNvPr id="61" name="Google Shape;61;p10"/>
          <p:cNvSpPr/>
          <p:nvPr/>
        </p:nvSpPr>
        <p:spPr>
          <a:xfrm>
            <a:off x="492825" y="3054175"/>
            <a:ext cx="5018700" cy="15453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a:off x="1834930"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a:off x="2092369"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a:off x="2349808"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a:off x="2607247"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a:off x="2864686"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3122125"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805175"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1062614"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1320053"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1577492" y="2623825"/>
            <a:ext cx="138600" cy="138300"/>
          </a:xfrm>
          <a:prstGeom prst="ellipse">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txBox="1"/>
          <p:nvPr>
            <p:ph type="ctrTitle"/>
          </p:nvPr>
        </p:nvSpPr>
        <p:spPr>
          <a:xfrm>
            <a:off x="713225" y="3152575"/>
            <a:ext cx="4798200" cy="1348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1pPr>
            <a:lvl2pPr lvl="1"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2pPr>
            <a:lvl3pPr lvl="2"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3pPr>
            <a:lvl4pPr lvl="3"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4pPr>
            <a:lvl5pPr lvl="4"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5pPr>
            <a:lvl6pPr lvl="5"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6pPr>
            <a:lvl7pPr lvl="6"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7pPr>
            <a:lvl8pPr lvl="7"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8pPr>
            <a:lvl9pPr lvl="8" rtl="0">
              <a:spcBef>
                <a:spcPts val="0"/>
              </a:spcBef>
              <a:spcAft>
                <a:spcPts val="0"/>
              </a:spcAft>
              <a:buSzPts val="3000"/>
              <a:buFont typeface="Nunito Sans SemiBold"/>
              <a:buNone/>
              <a:defRPr sz="3000">
                <a:latin typeface="Nunito Sans SemiBold"/>
                <a:ea typeface="Nunito Sans SemiBold"/>
                <a:cs typeface="Nunito Sans SemiBold"/>
                <a:sym typeface="Nunito Sans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AED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1pPr>
            <a:lvl2pPr lvl="1">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2pPr>
            <a:lvl3pPr lvl="2">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3pPr>
            <a:lvl4pPr lvl="3">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4pPr>
            <a:lvl5pPr lvl="4">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5pPr>
            <a:lvl6pPr lvl="5">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6pPr>
            <a:lvl7pPr lvl="6">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7pPr>
            <a:lvl8pPr lvl="7">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8pPr>
            <a:lvl9pPr lvl="8">
              <a:spcBef>
                <a:spcPts val="0"/>
              </a:spcBef>
              <a:spcAft>
                <a:spcPts val="0"/>
              </a:spcAft>
              <a:buClr>
                <a:srgbClr val="3B57CF"/>
              </a:buClr>
              <a:buSzPts val="2800"/>
              <a:buFont typeface="Nunito Sans"/>
              <a:buNone/>
              <a:defRPr sz="2800">
                <a:solidFill>
                  <a:srgbClr val="3B57CF"/>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1pPr>
            <a:lvl2pPr indent="-311150" lvl="1" marL="9144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2pPr>
            <a:lvl3pPr indent="-311150" lvl="2" marL="13716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3pPr>
            <a:lvl4pPr indent="-311150" lvl="3" marL="18288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4pPr>
            <a:lvl5pPr indent="-311150" lvl="4" marL="22860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5pPr>
            <a:lvl6pPr indent="-311150" lvl="5" marL="27432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6pPr>
            <a:lvl7pPr indent="-311150" lvl="6" marL="32004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7pPr>
            <a:lvl8pPr indent="-311150" lvl="7" marL="3657600">
              <a:lnSpc>
                <a:spcPct val="115000"/>
              </a:lnSpc>
              <a:spcBef>
                <a:spcPts val="1600"/>
              </a:spcBef>
              <a:spcAft>
                <a:spcPts val="0"/>
              </a:spcAft>
              <a:buClr>
                <a:srgbClr val="3B57CF"/>
              </a:buClr>
              <a:buSzPts val="1300"/>
              <a:buFont typeface="Open Sans"/>
              <a:buChar char="○"/>
              <a:defRPr sz="1300">
                <a:solidFill>
                  <a:srgbClr val="3B57CF"/>
                </a:solidFill>
                <a:latin typeface="Open Sans"/>
                <a:ea typeface="Open Sans"/>
                <a:cs typeface="Open Sans"/>
                <a:sym typeface="Open Sans"/>
              </a:defRPr>
            </a:lvl8pPr>
            <a:lvl9pPr indent="-311150" lvl="8" marL="4114800">
              <a:lnSpc>
                <a:spcPct val="115000"/>
              </a:lnSpc>
              <a:spcBef>
                <a:spcPts val="1600"/>
              </a:spcBef>
              <a:spcAft>
                <a:spcPts val="1600"/>
              </a:spcAft>
              <a:buClr>
                <a:srgbClr val="3B57CF"/>
              </a:buClr>
              <a:buSzPts val="1300"/>
              <a:buFont typeface="Open Sans"/>
              <a:buChar char="■"/>
              <a:defRPr sz="1300">
                <a:solidFill>
                  <a:srgbClr val="3B57CF"/>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3" name="Shape 213"/>
        <p:cNvGrpSpPr/>
        <p:nvPr/>
      </p:nvGrpSpPr>
      <p:grpSpPr>
        <a:xfrm>
          <a:off x="0" y="0"/>
          <a:ext cx="0" cy="0"/>
          <a:chOff x="0" y="0"/>
          <a:chExt cx="0" cy="0"/>
        </a:xfrm>
      </p:grpSpPr>
      <p:sp>
        <p:nvSpPr>
          <p:cNvPr id="214" name="Google Shape;214;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5" name="Google Shape;215;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docs.google.com/spreadsheets/d/1Sj4tu2q8ynnvVDxcb38LVXDY7Z0U-tA_VVBmhB_vobk/copy"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slidesgo.com/?utm_source=Slidesgo_template&amp;utm_medium=referral-link&amp;utm_campaign=SG_Credits&amp;utm_term=Freepik" TargetMode="External"/><Relationship Id="rId4" Type="http://schemas.openxmlformats.org/officeDocument/2006/relationships/hyperlink" Target="https://www.flaticon.com/?utm_source=slidesgo_template&amp;utm_medium=referral-link&amp;utm_campaign=sg_credits&amp;utm_content=flaticon" TargetMode="External"/><Relationship Id="rId5" Type="http://schemas.openxmlformats.org/officeDocument/2006/relationships/hyperlink" Target="https://www.freepik.com/home" TargetMode="External"/><Relationship Id="rId6" Type="http://schemas.openxmlformats.org/officeDocument/2006/relationships/hyperlink" Target="https://www.freepik.com/ho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5" Type="http://schemas.openxmlformats.org/officeDocument/2006/relationships/slide" Target="/ppt/slides/slide38.xml"/><Relationship Id="rId14" Type="http://schemas.openxmlformats.org/officeDocument/2006/relationships/slide" Target="/ppt/slides/slide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flaticon.com/packs/marketing-200?word=marketing/?utm_source=slidesgo_template&amp;utm_medium=referral-link&amp;utm_campaign=sg_resources&amp;utm_content=flaticon" TargetMode="External"/><Relationship Id="rId4" Type="http://schemas.openxmlformats.org/officeDocument/2006/relationships/hyperlink" Target="https://www.flaticon.com/packs/business-139?word=marketing/?utm_source=slidesgo_template&amp;utm_medium=referral-link&amp;utm_campaign=sg_resources&amp;utm_content=flaticon" TargetMode="External"/><Relationship Id="rId9" Type="http://schemas.openxmlformats.org/officeDocument/2006/relationships/hyperlink" Target="https://www.freepik.com/free-photo/black-man-posing_4551997.htm#page=1&amp;query=laughing%20freepik&amp;position=0/?utm_source=slidesgo_template&amp;utm_medium=referral-link&amp;utm_campaign=sg_resources&amp;utm_content=freepik" TargetMode="External"/><Relationship Id="rId5" Type="http://schemas.openxmlformats.org/officeDocument/2006/relationships/hyperlink" Target="https://www.freepik.com/free-vector/geometric-funnel-infographic_966258.htm#page=1&amp;query=sales%20funnel%20freepik&amp;position=0/?utm_source=slidesgo_template&amp;utm_medium=referral-link&amp;utm_campaign=sg_resources&amp;utm_content=freepik" TargetMode="External"/><Relationship Id="rId6" Type="http://schemas.openxmlformats.org/officeDocument/2006/relationships/hyperlink" Target="https://www.freepik.com/free-photo/front-view-happy-women-laughing-doing-yoga_12392616.htm#page=5&amp;query=laughing+freepik&amp;position=41/?utm_source=slidesgo_template&amp;utm_medium=referral-link&amp;utm_campaign=sg_resources&amp;utm_content=freepik" TargetMode="External"/><Relationship Id="rId7" Type="http://schemas.openxmlformats.org/officeDocument/2006/relationships/hyperlink" Target="https://www.freepik.com/free-photo/portrait-woman-laughing-listening-music-headphones_12392648.htm#page=10&amp;query=laughing+freepik&amp;position=45/?utm_source=slidesgo_template&amp;utm_medium=referral-link&amp;utm_campaign=sg_resources&amp;utm_content=freepik" TargetMode="External"/><Relationship Id="rId8" Type="http://schemas.openxmlformats.org/officeDocument/2006/relationships/hyperlink" Target="https://www.freepik.com/free-photo/laughing-woman-copyspace_2390298.htm#page=1&amp;query=laughing%20freepik&amp;position=2/?utm_source=slidesgo_template&amp;utm_medium=referral-link&amp;utm_campaign=sg_resources&amp;utm_content=freepik" TargetMode="External"/><Relationship Id="rId10" Type="http://schemas.openxmlformats.org/officeDocument/2006/relationships/hyperlink" Target="https://www.freepik.com/free-photo/laughing-afroamerican-model-full-shot_6848624.htm#page=3&amp;query=laughing+copy+freepik&amp;position=3/?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stories.freepik.com/bro/?utm_source=slidesgo_template&amp;utm_medium=referral-link&amp;utm_campaign=sg_resources&amp;utm_content=stories#f3da03" TargetMode="External"/><Relationship Id="rId4" Type="http://schemas.openxmlformats.org/officeDocument/2006/relationships/hyperlink" Target="https://www.flaticon.com/packs/essentials-93/?utm_source=slidesgo_template&amp;utm_medium=referral-link&amp;utm_campaign=sg_resources&amp;utm_content=flaticon" TargetMode="External"/><Relationship Id="rId9" Type="http://schemas.openxmlformats.org/officeDocument/2006/relationships/hyperlink" Target="https://www.freepik.com/free-photo/side-view-happy-woman-with-colorful-balloons_11108423.htm/?utm_source=slidesgo_template&amp;utm_medium=referral-link&amp;utm_campaign=sg_resources&amp;utm_content=freepik" TargetMode="External"/><Relationship Id="rId5" Type="http://schemas.openxmlformats.org/officeDocument/2006/relationships/hyperlink" Target="https://www.flaticon.com/packs/electronic-devices-47/?utm_source=slidesgo_template&amp;utm_medium=referral-link&amp;utm_campaign=sg_resources&amp;utm_content=flaticon" TargetMode="External"/><Relationship Id="rId6" Type="http://schemas.openxmlformats.org/officeDocument/2006/relationships/hyperlink" Target="https://www.freepik.com/free-photo/copy-space-man-laughing_12478178.htm/?utm_source=slidesgo_template&amp;utm_medium=referral-link&amp;utm_campaign=sg_resources&amp;utm_content=freepik" TargetMode="External"/><Relationship Id="rId7" Type="http://schemas.openxmlformats.org/officeDocument/2006/relationships/hyperlink" Target="https://www.freepik.com/free-photo/medium-shot-girl-holding-piggy-bank_5032859.htm/?utm_source=slidesgo_template&amp;utm_medium=referral-link&amp;utm_campaign=sg_resources&amp;utm_content=freepik" TargetMode="External"/><Relationship Id="rId8" Type="http://schemas.openxmlformats.org/officeDocument/2006/relationships/hyperlink" Target="https://www.freepik.com/free-photo/man-with-dreads-laughing-with-copy-space_9461541.htm/?utm_source=slidesgo_template&amp;utm_medium=referral-link&amp;utm_campaign=sg_resources&amp;utm_content=freepik" TargetMode="External"/><Relationship Id="rId11" Type="http://schemas.openxmlformats.org/officeDocument/2006/relationships/hyperlink" Target="https://www.freepik.com/free-photo/three-embraced-women-laughing-together_12392566.htm/?utm_source=slidesgo_template&amp;utm_medium=referral-link&amp;utm_campaign=sg_resources&amp;utm_content=freepik" TargetMode="External"/><Relationship Id="rId10" Type="http://schemas.openxmlformats.org/officeDocument/2006/relationships/hyperlink" Target="https://www.freepik.com/free-photo/high-angle-orange-with-darts_8199730.htm/?utm_source=slidesgo_template&amp;utm_medium=referral-link&amp;utm_campaign=sg_resources&amp;utm_content=freepik" TargetMode="External"/><Relationship Id="rId12" Type="http://schemas.openxmlformats.org/officeDocument/2006/relationships/hyperlink" Target="https://www.freepik.com/free-photo/low-angle-woman-talking-phone_7304652.htm#page=8&amp;query=woman+laughing+freepik&amp;position=25/?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s://fonts.google.com/specimen/Nunito+Sans" TargetMode="External"/><Relationship Id="rId4" Type="http://schemas.openxmlformats.org/officeDocument/2006/relationships/hyperlink" Target="https://fonts.google.com/specimen/Open+Sa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1.gif"/><Relationship Id="rId9"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15.gif"/><Relationship Id="rId10" Type="http://schemas.openxmlformats.org/officeDocument/2006/relationships/image" Target="../media/image14.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1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chrome.google.com/webstore/detail/flaticon-for-gsuit-gslide/haekgjfnhhdkgfgmldhfokhmfkgmci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220" name="Shape 220"/>
        <p:cNvGrpSpPr/>
        <p:nvPr/>
      </p:nvGrpSpPr>
      <p:grpSpPr>
        <a:xfrm>
          <a:off x="0" y="0"/>
          <a:ext cx="0" cy="0"/>
          <a:chOff x="0" y="0"/>
          <a:chExt cx="0" cy="0"/>
        </a:xfrm>
      </p:grpSpPr>
      <p:sp>
        <p:nvSpPr>
          <p:cNvPr id="221" name="Google Shape;221;p28"/>
          <p:cNvSpPr txBox="1"/>
          <p:nvPr>
            <p:ph type="ctrTitle"/>
          </p:nvPr>
        </p:nvSpPr>
        <p:spPr>
          <a:xfrm>
            <a:off x="712170" y="655755"/>
            <a:ext cx="8665800" cy="6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EXPORT TO </a:t>
            </a:r>
            <a:endParaRPr b="1" sz="3600"/>
          </a:p>
          <a:p>
            <a:pPr indent="0" lvl="0" marL="0" rtl="0" algn="l">
              <a:spcBef>
                <a:spcPts val="0"/>
              </a:spcBef>
              <a:spcAft>
                <a:spcPts val="0"/>
              </a:spcAft>
              <a:buNone/>
            </a:pPr>
            <a:r>
              <a:rPr b="1" lang="en" sz="3600"/>
              <a:t>SUPERVISELY FORMAT</a:t>
            </a:r>
            <a:endParaRPr b="1" sz="3600"/>
          </a:p>
        </p:txBody>
      </p:sp>
      <p:sp>
        <p:nvSpPr>
          <p:cNvPr id="222" name="Google Shape;222;p28"/>
          <p:cNvSpPr/>
          <p:nvPr/>
        </p:nvSpPr>
        <p:spPr>
          <a:xfrm>
            <a:off x="111228"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368667"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626105"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883544"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140983"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398422"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655861"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1913300"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2170738"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2428177" y="133196"/>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8"/>
          <p:cNvPicPr preferRelativeResize="0"/>
          <p:nvPr/>
        </p:nvPicPr>
        <p:blipFill>
          <a:blip r:embed="rId3">
            <a:alphaModFix/>
          </a:blip>
          <a:stretch>
            <a:fillRect/>
          </a:stretch>
        </p:blipFill>
        <p:spPr>
          <a:xfrm>
            <a:off x="249824" y="2010200"/>
            <a:ext cx="3600900" cy="2203200"/>
          </a:xfrm>
          <a:prstGeom prst="roundRect">
            <a:avLst>
              <a:gd fmla="val 7923" name="adj"/>
            </a:avLst>
          </a:prstGeom>
          <a:noFill/>
          <a:ln>
            <a:noFill/>
          </a:ln>
        </p:spPr>
      </p:pic>
      <p:pic>
        <p:nvPicPr>
          <p:cNvPr id="233" name="Google Shape;233;p28"/>
          <p:cNvPicPr preferRelativeResize="0"/>
          <p:nvPr/>
        </p:nvPicPr>
        <p:blipFill>
          <a:blip r:embed="rId4">
            <a:alphaModFix/>
          </a:blip>
          <a:stretch>
            <a:fillRect/>
          </a:stretch>
        </p:blipFill>
        <p:spPr>
          <a:xfrm>
            <a:off x="90786" y="364547"/>
            <a:ext cx="595925" cy="595925"/>
          </a:xfrm>
          <a:prstGeom prst="rect">
            <a:avLst/>
          </a:prstGeom>
          <a:noFill/>
          <a:ln>
            <a:noFill/>
          </a:ln>
        </p:spPr>
      </p:pic>
      <p:sp>
        <p:nvSpPr>
          <p:cNvPr id="234" name="Google Shape;234;p28"/>
          <p:cNvSpPr/>
          <p:nvPr/>
        </p:nvSpPr>
        <p:spPr>
          <a:xfrm>
            <a:off x="797025" y="1663125"/>
            <a:ext cx="4016400" cy="5523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ph idx="1" type="subTitle"/>
          </p:nvPr>
        </p:nvSpPr>
        <p:spPr>
          <a:xfrm>
            <a:off x="856651" y="1677227"/>
            <a:ext cx="3906900" cy="5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JSON ANNOTATIONS + IMAGES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514" name="Shape 514"/>
        <p:cNvGrpSpPr/>
        <p:nvPr/>
      </p:nvGrpSpPr>
      <p:grpSpPr>
        <a:xfrm>
          <a:off x="0" y="0"/>
          <a:ext cx="0" cy="0"/>
          <a:chOff x="0" y="0"/>
          <a:chExt cx="0" cy="0"/>
        </a:xfrm>
      </p:grpSpPr>
      <p:sp>
        <p:nvSpPr>
          <p:cNvPr id="515" name="Google Shape;515;p37"/>
          <p:cNvSpPr txBox="1"/>
          <p:nvPr/>
        </p:nvSpPr>
        <p:spPr>
          <a:xfrm>
            <a:off x="1615538" y="1489463"/>
            <a:ext cx="1243800" cy="3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JUPITER</a:t>
            </a:r>
            <a:endParaRPr b="1" sz="1500">
              <a:solidFill>
                <a:srgbClr val="3B57CF"/>
              </a:solidFill>
              <a:latin typeface="Nunito Sans"/>
              <a:ea typeface="Nunito Sans"/>
              <a:cs typeface="Nunito Sans"/>
              <a:sym typeface="Nunito Sans"/>
            </a:endParaRPr>
          </a:p>
        </p:txBody>
      </p:sp>
      <p:sp>
        <p:nvSpPr>
          <p:cNvPr id="516" name="Google Shape;516;p37"/>
          <p:cNvSpPr txBox="1"/>
          <p:nvPr/>
        </p:nvSpPr>
        <p:spPr>
          <a:xfrm>
            <a:off x="1615538" y="1801938"/>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sp>
        <p:nvSpPr>
          <p:cNvPr id="517" name="Google Shape;517;p37"/>
          <p:cNvSpPr/>
          <p:nvPr/>
        </p:nvSpPr>
        <p:spPr>
          <a:xfrm>
            <a:off x="905838" y="1600800"/>
            <a:ext cx="671400" cy="671400"/>
          </a:xfrm>
          <a:prstGeom prst="roundRect">
            <a:avLst>
              <a:gd fmla="val 16667" name="adj"/>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ABE0C"/>
                </a:solidFill>
                <a:latin typeface="Nunito Sans SemiBold"/>
                <a:ea typeface="Nunito Sans SemiBold"/>
                <a:cs typeface="Nunito Sans SemiBold"/>
                <a:sym typeface="Nunito Sans SemiBold"/>
              </a:rPr>
              <a:t>40%</a:t>
            </a:r>
            <a:endParaRPr sz="1500">
              <a:solidFill>
                <a:srgbClr val="FABE0C"/>
              </a:solidFill>
              <a:latin typeface="Nunito Sans SemiBold"/>
              <a:ea typeface="Nunito Sans SemiBold"/>
              <a:cs typeface="Nunito Sans SemiBold"/>
              <a:sym typeface="Nunito Sans SemiBold"/>
            </a:endParaRPr>
          </a:p>
        </p:txBody>
      </p:sp>
      <p:sp>
        <p:nvSpPr>
          <p:cNvPr id="518" name="Google Shape;518;p37"/>
          <p:cNvSpPr txBox="1"/>
          <p:nvPr/>
        </p:nvSpPr>
        <p:spPr>
          <a:xfrm>
            <a:off x="1615538" y="2526813"/>
            <a:ext cx="1243800" cy="3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SATURN</a:t>
            </a:r>
            <a:endParaRPr b="1" sz="1500">
              <a:solidFill>
                <a:srgbClr val="3B57CF"/>
              </a:solidFill>
              <a:latin typeface="Nunito Sans"/>
              <a:ea typeface="Nunito Sans"/>
              <a:cs typeface="Nunito Sans"/>
              <a:sym typeface="Nunito Sans"/>
            </a:endParaRPr>
          </a:p>
        </p:txBody>
      </p:sp>
      <p:sp>
        <p:nvSpPr>
          <p:cNvPr id="519" name="Google Shape;519;p37"/>
          <p:cNvSpPr txBox="1"/>
          <p:nvPr/>
        </p:nvSpPr>
        <p:spPr>
          <a:xfrm>
            <a:off x="1615538" y="2839288"/>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It’s a gas giant and has several rings</a:t>
            </a:r>
            <a:endParaRPr sz="1300">
              <a:solidFill>
                <a:srgbClr val="3B57CF"/>
              </a:solidFill>
              <a:latin typeface="Open Sans"/>
              <a:ea typeface="Open Sans"/>
              <a:cs typeface="Open Sans"/>
              <a:sym typeface="Open Sans"/>
            </a:endParaRPr>
          </a:p>
        </p:txBody>
      </p:sp>
      <p:sp>
        <p:nvSpPr>
          <p:cNvPr id="520" name="Google Shape;520;p37"/>
          <p:cNvSpPr/>
          <p:nvPr/>
        </p:nvSpPr>
        <p:spPr>
          <a:xfrm>
            <a:off x="905838" y="2638150"/>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3B57CF"/>
                </a:solidFill>
                <a:latin typeface="Nunito Sans SemiBold"/>
                <a:ea typeface="Nunito Sans SemiBold"/>
                <a:cs typeface="Nunito Sans SemiBold"/>
                <a:sym typeface="Nunito Sans SemiBold"/>
              </a:rPr>
              <a:t>60%</a:t>
            </a:r>
            <a:endParaRPr sz="1500">
              <a:solidFill>
                <a:srgbClr val="3B57CF"/>
              </a:solidFill>
              <a:latin typeface="Nunito Sans SemiBold"/>
              <a:ea typeface="Nunito Sans SemiBold"/>
              <a:cs typeface="Nunito Sans SemiBold"/>
              <a:sym typeface="Nunito Sans SemiBold"/>
            </a:endParaRPr>
          </a:p>
        </p:txBody>
      </p:sp>
      <p:pic>
        <p:nvPicPr>
          <p:cNvPr id="521" name="Google Shape;521;p37">
            <a:hlinkClick r:id="rId3"/>
          </p:cNvPr>
          <p:cNvPicPr preferRelativeResize="0"/>
          <p:nvPr/>
        </p:nvPicPr>
        <p:blipFill rotWithShape="1">
          <a:blip r:embed="rId4">
            <a:alphaModFix/>
          </a:blip>
          <a:srcRect b="0" l="7552" r="0" t="11055"/>
          <a:stretch/>
        </p:blipFill>
        <p:spPr>
          <a:xfrm>
            <a:off x="4247850" y="539500"/>
            <a:ext cx="4085526" cy="2430775"/>
          </a:xfrm>
          <a:prstGeom prst="rect">
            <a:avLst/>
          </a:prstGeom>
          <a:noFill/>
          <a:ln>
            <a:noFill/>
          </a:ln>
        </p:spPr>
      </p:pic>
      <p:sp>
        <p:nvSpPr>
          <p:cNvPr id="522" name="Google Shape;522;p37"/>
          <p:cNvSpPr/>
          <p:nvPr/>
        </p:nvSpPr>
        <p:spPr>
          <a:xfrm>
            <a:off x="6668350"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6925789"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7183228"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7440667"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7698105"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7955544"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8212983"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txBox="1"/>
          <p:nvPr>
            <p:ph type="title"/>
          </p:nvPr>
        </p:nvSpPr>
        <p:spPr>
          <a:xfrm>
            <a:off x="713225" y="3749900"/>
            <a:ext cx="59019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530" name="Google Shape;530;p37"/>
          <p:cNvSpPr txBox="1"/>
          <p:nvPr/>
        </p:nvSpPr>
        <p:spPr>
          <a:xfrm>
            <a:off x="4168675" y="2970275"/>
            <a:ext cx="4182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B57CF"/>
                </a:solidFill>
                <a:latin typeface="Open Sans"/>
                <a:ea typeface="Open Sans"/>
                <a:cs typeface="Open Sans"/>
                <a:sym typeface="Open Sans"/>
              </a:rPr>
              <a:t>To modify this graph, click on it, follow the link, change the data and paste the resulting graph here, replacing this one</a:t>
            </a:r>
            <a:endParaRPr sz="1200">
              <a:solidFill>
                <a:srgbClr val="3B57C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534" name="Shape 534"/>
        <p:cNvGrpSpPr/>
        <p:nvPr/>
      </p:nvGrpSpPr>
      <p:grpSpPr>
        <a:xfrm>
          <a:off x="0" y="0"/>
          <a:ext cx="0" cy="0"/>
          <a:chOff x="0" y="0"/>
          <a:chExt cx="0" cy="0"/>
        </a:xfrm>
      </p:grpSpPr>
      <p:sp>
        <p:nvSpPr>
          <p:cNvPr id="535" name="Google Shape;535;p38"/>
          <p:cNvSpPr txBox="1"/>
          <p:nvPr>
            <p:ph type="ctrTitle"/>
          </p:nvPr>
        </p:nvSpPr>
        <p:spPr>
          <a:xfrm>
            <a:off x="2912300" y="1091175"/>
            <a:ext cx="4816200" cy="22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536" name="Google Shape;536;p38"/>
          <p:cNvSpPr txBox="1"/>
          <p:nvPr>
            <p:ph idx="1" type="subTitle"/>
          </p:nvPr>
        </p:nvSpPr>
        <p:spPr>
          <a:xfrm>
            <a:off x="1780200" y="3609850"/>
            <a:ext cx="40443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37" name="Google Shape;537;p38"/>
          <p:cNvSpPr txBox="1"/>
          <p:nvPr>
            <p:ph idx="2" type="title"/>
          </p:nvPr>
        </p:nvSpPr>
        <p:spPr>
          <a:xfrm>
            <a:off x="757500" y="1295613"/>
            <a:ext cx="1757100" cy="17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541" name="Shape 541"/>
        <p:cNvGrpSpPr/>
        <p:nvPr/>
      </p:nvGrpSpPr>
      <p:grpSpPr>
        <a:xfrm>
          <a:off x="0" y="0"/>
          <a:ext cx="0" cy="0"/>
          <a:chOff x="0" y="0"/>
          <a:chExt cx="0" cy="0"/>
        </a:xfrm>
      </p:grpSpPr>
      <p:pic>
        <p:nvPicPr>
          <p:cNvPr id="542" name="Google Shape;542;p39"/>
          <p:cNvPicPr preferRelativeResize="0"/>
          <p:nvPr/>
        </p:nvPicPr>
        <p:blipFill rotWithShape="1">
          <a:blip r:embed="rId3">
            <a:alphaModFix/>
          </a:blip>
          <a:srcRect b="8469" l="0" r="4997" t="13466"/>
          <a:stretch/>
        </p:blipFill>
        <p:spPr>
          <a:xfrm>
            <a:off x="5471275" y="1566350"/>
            <a:ext cx="2959500" cy="2892900"/>
          </a:xfrm>
          <a:prstGeom prst="roundRect">
            <a:avLst>
              <a:gd fmla="val 16667" name="adj"/>
            </a:avLst>
          </a:prstGeom>
          <a:noFill/>
          <a:ln>
            <a:noFill/>
          </a:ln>
        </p:spPr>
      </p:pic>
      <p:sp>
        <p:nvSpPr>
          <p:cNvPr id="543" name="Google Shape;543;p39"/>
          <p:cNvSpPr txBox="1"/>
          <p:nvPr/>
        </p:nvSpPr>
        <p:spPr>
          <a:xfrm>
            <a:off x="809875" y="1478925"/>
            <a:ext cx="3049500" cy="55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It’s a gas giant with an average radius of about nine times the one on Earth</a:t>
            </a:r>
            <a:endParaRPr sz="1300">
              <a:solidFill>
                <a:srgbClr val="3B57CF"/>
              </a:solidFill>
              <a:latin typeface="Open Sans"/>
              <a:ea typeface="Open Sans"/>
              <a:cs typeface="Open Sans"/>
              <a:sym typeface="Open Sans"/>
            </a:endParaRPr>
          </a:p>
        </p:txBody>
      </p:sp>
      <p:sp>
        <p:nvSpPr>
          <p:cNvPr id="544" name="Google Shape;544;p39"/>
          <p:cNvSpPr/>
          <p:nvPr/>
        </p:nvSpPr>
        <p:spPr>
          <a:xfrm>
            <a:off x="713225" y="2305575"/>
            <a:ext cx="18411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txBox="1"/>
          <p:nvPr/>
        </p:nvSpPr>
        <p:spPr>
          <a:xfrm>
            <a:off x="809875" y="2305575"/>
            <a:ext cx="17103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PERSONALITY</a:t>
            </a:r>
            <a:endParaRPr b="1" sz="1500">
              <a:solidFill>
                <a:srgbClr val="3B57CF"/>
              </a:solidFill>
              <a:latin typeface="Nunito Sans"/>
              <a:ea typeface="Nunito Sans"/>
              <a:cs typeface="Nunito Sans"/>
              <a:sym typeface="Nunito Sans"/>
            </a:endParaRPr>
          </a:p>
        </p:txBody>
      </p:sp>
      <p:sp>
        <p:nvSpPr>
          <p:cNvPr id="546" name="Google Shape;546;p39"/>
          <p:cNvSpPr txBox="1"/>
          <p:nvPr/>
        </p:nvSpPr>
        <p:spPr>
          <a:xfrm>
            <a:off x="809875" y="2729275"/>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sp>
        <p:nvSpPr>
          <p:cNvPr id="547" name="Google Shape;547;p39"/>
          <p:cNvSpPr/>
          <p:nvPr/>
        </p:nvSpPr>
        <p:spPr>
          <a:xfrm>
            <a:off x="713225" y="3523200"/>
            <a:ext cx="18411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txBox="1"/>
          <p:nvPr/>
        </p:nvSpPr>
        <p:spPr>
          <a:xfrm>
            <a:off x="809875" y="3523200"/>
            <a:ext cx="17103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FRUSTRATIONS</a:t>
            </a:r>
            <a:endParaRPr b="1" sz="1500">
              <a:solidFill>
                <a:srgbClr val="3B57CF"/>
              </a:solidFill>
              <a:latin typeface="Nunito Sans"/>
              <a:ea typeface="Nunito Sans"/>
              <a:cs typeface="Nunito Sans"/>
              <a:sym typeface="Nunito Sans"/>
            </a:endParaRPr>
          </a:p>
        </p:txBody>
      </p:sp>
      <p:sp>
        <p:nvSpPr>
          <p:cNvPr id="549" name="Google Shape;549;p39"/>
          <p:cNvSpPr txBox="1"/>
          <p:nvPr/>
        </p:nvSpPr>
        <p:spPr>
          <a:xfrm>
            <a:off x="809875" y="3946900"/>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Neptune is</a:t>
            </a:r>
            <a:r>
              <a:rPr lang="en" sz="1300">
                <a:solidFill>
                  <a:srgbClr val="3B57CF"/>
                </a:solidFill>
                <a:latin typeface="Open Sans"/>
                <a:ea typeface="Open Sans"/>
                <a:cs typeface="Open Sans"/>
                <a:sym typeface="Open Sans"/>
              </a:rPr>
              <a:t> the farthest planet </a:t>
            </a:r>
            <a:endParaRPr sz="1300">
              <a:solidFill>
                <a:srgbClr val="3B57CF"/>
              </a:solidFill>
              <a:latin typeface="Open Sans"/>
              <a:ea typeface="Open Sans"/>
              <a:cs typeface="Open Sans"/>
              <a:sym typeface="Open Sans"/>
            </a:endParaRPr>
          </a:p>
        </p:txBody>
      </p:sp>
      <p:sp>
        <p:nvSpPr>
          <p:cNvPr id="550" name="Google Shape;550;p39"/>
          <p:cNvSpPr/>
          <p:nvPr/>
        </p:nvSpPr>
        <p:spPr>
          <a:xfrm>
            <a:off x="2969150" y="2305575"/>
            <a:ext cx="18411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txBox="1"/>
          <p:nvPr/>
        </p:nvSpPr>
        <p:spPr>
          <a:xfrm>
            <a:off x="3065800" y="2305575"/>
            <a:ext cx="17103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MOTIVATIONS</a:t>
            </a:r>
            <a:endParaRPr b="1" sz="1500">
              <a:solidFill>
                <a:srgbClr val="3B57CF"/>
              </a:solidFill>
              <a:latin typeface="Nunito Sans"/>
              <a:ea typeface="Nunito Sans"/>
              <a:cs typeface="Nunito Sans"/>
              <a:sym typeface="Nunito Sans"/>
            </a:endParaRPr>
          </a:p>
        </p:txBody>
      </p:sp>
      <p:grpSp>
        <p:nvGrpSpPr>
          <p:cNvPr id="552" name="Google Shape;552;p39"/>
          <p:cNvGrpSpPr/>
          <p:nvPr/>
        </p:nvGrpSpPr>
        <p:grpSpPr>
          <a:xfrm>
            <a:off x="2969150" y="2842525"/>
            <a:ext cx="2067423" cy="172500"/>
            <a:chOff x="2969150" y="2842525"/>
            <a:chExt cx="2067423" cy="172500"/>
          </a:xfrm>
        </p:grpSpPr>
        <p:sp>
          <p:nvSpPr>
            <p:cNvPr id="553" name="Google Shape;553;p39"/>
            <p:cNvSpPr/>
            <p:nvPr/>
          </p:nvSpPr>
          <p:spPr>
            <a:xfrm>
              <a:off x="3930040" y="2880826"/>
              <a:ext cx="94961" cy="95890"/>
            </a:xfrm>
            <a:custGeom>
              <a:rect b="b" l="l" r="r" t="t"/>
              <a:pathLst>
                <a:path extrusionOk="0" h="3199" w="3168">
                  <a:moveTo>
                    <a:pt x="1584" y="0"/>
                  </a:moveTo>
                  <a:cubicBezTo>
                    <a:pt x="697" y="0"/>
                    <a:pt x="0" y="729"/>
                    <a:pt x="0" y="1615"/>
                  </a:cubicBezTo>
                  <a:cubicBezTo>
                    <a:pt x="0" y="2470"/>
                    <a:pt x="697" y="3199"/>
                    <a:pt x="1584" y="3199"/>
                  </a:cubicBezTo>
                  <a:cubicBezTo>
                    <a:pt x="2470" y="3199"/>
                    <a:pt x="3167" y="2470"/>
                    <a:pt x="3167" y="1615"/>
                  </a:cubicBezTo>
                  <a:cubicBezTo>
                    <a:pt x="3167" y="729"/>
                    <a:pt x="2470" y="32"/>
                    <a:pt x="1584"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4182693" y="2880826"/>
              <a:ext cx="94961" cy="95890"/>
            </a:xfrm>
            <a:custGeom>
              <a:rect b="b" l="l" r="r" t="t"/>
              <a:pathLst>
                <a:path extrusionOk="0" h="3199" w="3168">
                  <a:moveTo>
                    <a:pt x="1584" y="0"/>
                  </a:moveTo>
                  <a:cubicBezTo>
                    <a:pt x="697" y="0"/>
                    <a:pt x="0" y="729"/>
                    <a:pt x="0" y="1615"/>
                  </a:cubicBezTo>
                  <a:cubicBezTo>
                    <a:pt x="0" y="2470"/>
                    <a:pt x="697" y="3199"/>
                    <a:pt x="1584" y="3199"/>
                  </a:cubicBezTo>
                  <a:cubicBezTo>
                    <a:pt x="2470" y="3199"/>
                    <a:pt x="3167" y="2470"/>
                    <a:pt x="3167" y="1615"/>
                  </a:cubicBezTo>
                  <a:cubicBezTo>
                    <a:pt x="3167" y="729"/>
                    <a:pt x="2470" y="32"/>
                    <a:pt x="1584"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4435347" y="2880826"/>
              <a:ext cx="94961" cy="95890"/>
            </a:xfrm>
            <a:custGeom>
              <a:rect b="b" l="l" r="r" t="t"/>
              <a:pathLst>
                <a:path extrusionOk="0" h="3199" w="3168">
                  <a:moveTo>
                    <a:pt x="1584" y="0"/>
                  </a:moveTo>
                  <a:cubicBezTo>
                    <a:pt x="697" y="0"/>
                    <a:pt x="0" y="729"/>
                    <a:pt x="0" y="1615"/>
                  </a:cubicBezTo>
                  <a:cubicBezTo>
                    <a:pt x="0" y="2470"/>
                    <a:pt x="697" y="3199"/>
                    <a:pt x="1584" y="3199"/>
                  </a:cubicBezTo>
                  <a:cubicBezTo>
                    <a:pt x="2439" y="3199"/>
                    <a:pt x="3167" y="2470"/>
                    <a:pt x="3167" y="1615"/>
                  </a:cubicBezTo>
                  <a:cubicBezTo>
                    <a:pt x="3167" y="729"/>
                    <a:pt x="2439" y="32"/>
                    <a:pt x="1584"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4688000" y="2880826"/>
              <a:ext cx="94961" cy="95890"/>
            </a:xfrm>
            <a:custGeom>
              <a:rect b="b" l="l" r="r" t="t"/>
              <a:pathLst>
                <a:path extrusionOk="0" h="3199" w="3168">
                  <a:moveTo>
                    <a:pt x="1584" y="0"/>
                  </a:moveTo>
                  <a:cubicBezTo>
                    <a:pt x="697" y="0"/>
                    <a:pt x="0" y="729"/>
                    <a:pt x="0" y="1615"/>
                  </a:cubicBezTo>
                  <a:cubicBezTo>
                    <a:pt x="0" y="2470"/>
                    <a:pt x="697" y="3199"/>
                    <a:pt x="1584" y="3199"/>
                  </a:cubicBezTo>
                  <a:cubicBezTo>
                    <a:pt x="2439" y="3199"/>
                    <a:pt x="3167" y="2470"/>
                    <a:pt x="3167" y="1615"/>
                  </a:cubicBezTo>
                  <a:cubicBezTo>
                    <a:pt x="3167" y="729"/>
                    <a:pt x="2439" y="32"/>
                    <a:pt x="1584"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4940653" y="2880826"/>
              <a:ext cx="95920" cy="95890"/>
            </a:xfrm>
            <a:custGeom>
              <a:rect b="b" l="l" r="r" t="t"/>
              <a:pathLst>
                <a:path extrusionOk="0" h="3199" w="3200">
                  <a:moveTo>
                    <a:pt x="1616" y="0"/>
                  </a:moveTo>
                  <a:cubicBezTo>
                    <a:pt x="729" y="0"/>
                    <a:pt x="1" y="729"/>
                    <a:pt x="1" y="1615"/>
                  </a:cubicBezTo>
                  <a:cubicBezTo>
                    <a:pt x="1" y="2470"/>
                    <a:pt x="729" y="3199"/>
                    <a:pt x="1616" y="3199"/>
                  </a:cubicBezTo>
                  <a:cubicBezTo>
                    <a:pt x="2471" y="3199"/>
                    <a:pt x="3199" y="2470"/>
                    <a:pt x="3199" y="1615"/>
                  </a:cubicBezTo>
                  <a:cubicBezTo>
                    <a:pt x="3199" y="729"/>
                    <a:pt x="2471" y="32"/>
                    <a:pt x="1616" y="0"/>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txBox="1"/>
            <p:nvPr/>
          </p:nvSpPr>
          <p:spPr>
            <a:xfrm>
              <a:off x="2969150" y="2842525"/>
              <a:ext cx="763500" cy="1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Saturn</a:t>
              </a:r>
              <a:endParaRPr sz="1300">
                <a:solidFill>
                  <a:srgbClr val="3B57CF"/>
                </a:solidFill>
                <a:latin typeface="Open Sans"/>
                <a:ea typeface="Open Sans"/>
                <a:cs typeface="Open Sans"/>
                <a:sym typeface="Open Sans"/>
              </a:endParaRPr>
            </a:p>
          </p:txBody>
        </p:sp>
      </p:grpSp>
      <p:grpSp>
        <p:nvGrpSpPr>
          <p:cNvPr id="559" name="Google Shape;559;p39"/>
          <p:cNvGrpSpPr/>
          <p:nvPr/>
        </p:nvGrpSpPr>
        <p:grpSpPr>
          <a:xfrm>
            <a:off x="2969150" y="3195504"/>
            <a:ext cx="2067423" cy="172500"/>
            <a:chOff x="2969150" y="3195504"/>
            <a:chExt cx="2067423" cy="172500"/>
          </a:xfrm>
        </p:grpSpPr>
        <p:sp>
          <p:nvSpPr>
            <p:cNvPr id="560" name="Google Shape;560;p39"/>
            <p:cNvSpPr/>
            <p:nvPr/>
          </p:nvSpPr>
          <p:spPr>
            <a:xfrm>
              <a:off x="3930040" y="3234619"/>
              <a:ext cx="94961" cy="94961"/>
            </a:xfrm>
            <a:custGeom>
              <a:rect b="b" l="l" r="r" t="t"/>
              <a:pathLst>
                <a:path extrusionOk="0" h="3168" w="3168">
                  <a:moveTo>
                    <a:pt x="1584" y="1"/>
                  </a:moveTo>
                  <a:cubicBezTo>
                    <a:pt x="697" y="1"/>
                    <a:pt x="0" y="698"/>
                    <a:pt x="0" y="1584"/>
                  </a:cubicBezTo>
                  <a:cubicBezTo>
                    <a:pt x="0" y="2439"/>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182454" y="3234619"/>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4434867" y="3234619"/>
              <a:ext cx="94961" cy="94961"/>
            </a:xfrm>
            <a:custGeom>
              <a:rect b="b" l="l" r="r" t="t"/>
              <a:pathLst>
                <a:path extrusionOk="0" h="3168" w="3168">
                  <a:moveTo>
                    <a:pt x="1584" y="1"/>
                  </a:moveTo>
                  <a:cubicBezTo>
                    <a:pt x="697" y="1"/>
                    <a:pt x="0" y="698"/>
                    <a:pt x="0" y="1584"/>
                  </a:cubicBezTo>
                  <a:cubicBezTo>
                    <a:pt x="0" y="2439"/>
                    <a:pt x="697" y="3168"/>
                    <a:pt x="1584" y="3168"/>
                  </a:cubicBezTo>
                  <a:cubicBezTo>
                    <a:pt x="2439" y="3168"/>
                    <a:pt x="3167" y="2471"/>
                    <a:pt x="3167" y="1584"/>
                  </a:cubicBezTo>
                  <a:cubicBezTo>
                    <a:pt x="3167" y="698"/>
                    <a:pt x="2439"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4687280" y="3234619"/>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4940653" y="3234619"/>
              <a:ext cx="95920" cy="94961"/>
            </a:xfrm>
            <a:custGeom>
              <a:rect b="b" l="l" r="r" t="t"/>
              <a:pathLst>
                <a:path extrusionOk="0" h="3168" w="3200">
                  <a:moveTo>
                    <a:pt x="1616" y="1"/>
                  </a:moveTo>
                  <a:cubicBezTo>
                    <a:pt x="729" y="1"/>
                    <a:pt x="1" y="698"/>
                    <a:pt x="1" y="1584"/>
                  </a:cubicBezTo>
                  <a:cubicBezTo>
                    <a:pt x="1" y="2439"/>
                    <a:pt x="729" y="3168"/>
                    <a:pt x="1616" y="3168"/>
                  </a:cubicBezTo>
                  <a:cubicBezTo>
                    <a:pt x="2471" y="3168"/>
                    <a:pt x="3199" y="2471"/>
                    <a:pt x="3199" y="1584"/>
                  </a:cubicBezTo>
                  <a:cubicBezTo>
                    <a:pt x="3199" y="698"/>
                    <a:pt x="2471" y="1"/>
                    <a:pt x="1616"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txBox="1"/>
            <p:nvPr/>
          </p:nvSpPr>
          <p:spPr>
            <a:xfrm>
              <a:off x="2969150" y="3195504"/>
              <a:ext cx="763500" cy="1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Uranus</a:t>
              </a:r>
              <a:endParaRPr sz="1300">
                <a:solidFill>
                  <a:srgbClr val="3B57CF"/>
                </a:solidFill>
                <a:latin typeface="Open Sans"/>
                <a:ea typeface="Open Sans"/>
                <a:cs typeface="Open Sans"/>
                <a:sym typeface="Open Sans"/>
              </a:endParaRPr>
            </a:p>
          </p:txBody>
        </p:sp>
      </p:grpSp>
      <p:grpSp>
        <p:nvGrpSpPr>
          <p:cNvPr id="566" name="Google Shape;566;p39"/>
          <p:cNvGrpSpPr/>
          <p:nvPr/>
        </p:nvGrpSpPr>
        <p:grpSpPr>
          <a:xfrm>
            <a:off x="2969150" y="3548483"/>
            <a:ext cx="2067423" cy="172500"/>
            <a:chOff x="2969150" y="3548483"/>
            <a:chExt cx="2067423" cy="172500"/>
          </a:xfrm>
        </p:grpSpPr>
        <p:sp>
          <p:nvSpPr>
            <p:cNvPr id="567" name="Google Shape;567;p39"/>
            <p:cNvSpPr/>
            <p:nvPr/>
          </p:nvSpPr>
          <p:spPr>
            <a:xfrm>
              <a:off x="3930040" y="3587483"/>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4182454" y="3587483"/>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4434867" y="3587483"/>
              <a:ext cx="94961" cy="94961"/>
            </a:xfrm>
            <a:custGeom>
              <a:rect b="b" l="l" r="r" t="t"/>
              <a:pathLst>
                <a:path extrusionOk="0" h="3168" w="3168">
                  <a:moveTo>
                    <a:pt x="1584" y="1"/>
                  </a:moveTo>
                  <a:cubicBezTo>
                    <a:pt x="697" y="1"/>
                    <a:pt x="0" y="698"/>
                    <a:pt x="0" y="1584"/>
                  </a:cubicBezTo>
                  <a:cubicBezTo>
                    <a:pt x="0" y="2471"/>
                    <a:pt x="697" y="3168"/>
                    <a:pt x="1584" y="3168"/>
                  </a:cubicBezTo>
                  <a:cubicBezTo>
                    <a:pt x="2439" y="3168"/>
                    <a:pt x="3167" y="2471"/>
                    <a:pt x="3167" y="1584"/>
                  </a:cubicBezTo>
                  <a:cubicBezTo>
                    <a:pt x="3167" y="698"/>
                    <a:pt x="2439"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4687280" y="3587483"/>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4940653" y="3587483"/>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txBox="1"/>
            <p:nvPr/>
          </p:nvSpPr>
          <p:spPr>
            <a:xfrm>
              <a:off x="2969150" y="3548483"/>
              <a:ext cx="763500" cy="1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Pluto</a:t>
              </a:r>
              <a:endParaRPr sz="1300">
                <a:solidFill>
                  <a:srgbClr val="3B57CF"/>
                </a:solidFill>
                <a:latin typeface="Open Sans"/>
                <a:ea typeface="Open Sans"/>
                <a:cs typeface="Open Sans"/>
                <a:sym typeface="Open Sans"/>
              </a:endParaRPr>
            </a:p>
          </p:txBody>
        </p:sp>
      </p:grpSp>
      <p:grpSp>
        <p:nvGrpSpPr>
          <p:cNvPr id="573" name="Google Shape;573;p39"/>
          <p:cNvGrpSpPr/>
          <p:nvPr/>
        </p:nvGrpSpPr>
        <p:grpSpPr>
          <a:xfrm>
            <a:off x="2969150" y="3901462"/>
            <a:ext cx="2067423" cy="172500"/>
            <a:chOff x="2969150" y="3901462"/>
            <a:chExt cx="2067423" cy="172500"/>
          </a:xfrm>
        </p:grpSpPr>
        <p:sp>
          <p:nvSpPr>
            <p:cNvPr id="574" name="Google Shape;574;p39"/>
            <p:cNvSpPr/>
            <p:nvPr/>
          </p:nvSpPr>
          <p:spPr>
            <a:xfrm>
              <a:off x="3930040" y="3940347"/>
              <a:ext cx="94961" cy="94961"/>
            </a:xfrm>
            <a:custGeom>
              <a:rect b="b" l="l" r="r" t="t"/>
              <a:pathLst>
                <a:path extrusionOk="0" h="3168" w="3168">
                  <a:moveTo>
                    <a:pt x="1584" y="1"/>
                  </a:moveTo>
                  <a:cubicBezTo>
                    <a:pt x="697" y="1"/>
                    <a:pt x="0" y="698"/>
                    <a:pt x="0" y="1584"/>
                  </a:cubicBezTo>
                  <a:cubicBezTo>
                    <a:pt x="0" y="2439"/>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4182454" y="3940347"/>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4434867" y="3940347"/>
              <a:ext cx="94961" cy="94961"/>
            </a:xfrm>
            <a:custGeom>
              <a:rect b="b" l="l" r="r" t="t"/>
              <a:pathLst>
                <a:path extrusionOk="0" h="3168" w="3168">
                  <a:moveTo>
                    <a:pt x="1584" y="1"/>
                  </a:moveTo>
                  <a:cubicBezTo>
                    <a:pt x="697" y="1"/>
                    <a:pt x="0" y="698"/>
                    <a:pt x="0" y="1584"/>
                  </a:cubicBezTo>
                  <a:cubicBezTo>
                    <a:pt x="0" y="2439"/>
                    <a:pt x="697" y="3168"/>
                    <a:pt x="1584" y="3168"/>
                  </a:cubicBezTo>
                  <a:cubicBezTo>
                    <a:pt x="2439" y="3168"/>
                    <a:pt x="3167" y="2471"/>
                    <a:pt x="3167" y="1584"/>
                  </a:cubicBezTo>
                  <a:cubicBezTo>
                    <a:pt x="3167" y="698"/>
                    <a:pt x="2439"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4687280" y="3940347"/>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4940653" y="3940347"/>
              <a:ext cx="95920" cy="94961"/>
            </a:xfrm>
            <a:custGeom>
              <a:rect b="b" l="l" r="r" t="t"/>
              <a:pathLst>
                <a:path extrusionOk="0" h="3168" w="3200">
                  <a:moveTo>
                    <a:pt x="1616" y="1"/>
                  </a:moveTo>
                  <a:cubicBezTo>
                    <a:pt x="729" y="1"/>
                    <a:pt x="1" y="698"/>
                    <a:pt x="1" y="1584"/>
                  </a:cubicBezTo>
                  <a:cubicBezTo>
                    <a:pt x="1" y="2439"/>
                    <a:pt x="729" y="3168"/>
                    <a:pt x="1616" y="3168"/>
                  </a:cubicBezTo>
                  <a:cubicBezTo>
                    <a:pt x="2471" y="3168"/>
                    <a:pt x="3199" y="2471"/>
                    <a:pt x="3199" y="1584"/>
                  </a:cubicBezTo>
                  <a:cubicBezTo>
                    <a:pt x="3199" y="698"/>
                    <a:pt x="2471" y="1"/>
                    <a:pt x="1616"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txBox="1"/>
            <p:nvPr/>
          </p:nvSpPr>
          <p:spPr>
            <a:xfrm>
              <a:off x="2969150" y="3901462"/>
              <a:ext cx="763500" cy="1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Mars</a:t>
              </a:r>
              <a:endParaRPr sz="1300">
                <a:solidFill>
                  <a:srgbClr val="3B57CF"/>
                </a:solidFill>
                <a:latin typeface="Open Sans"/>
                <a:ea typeface="Open Sans"/>
                <a:cs typeface="Open Sans"/>
                <a:sym typeface="Open Sans"/>
              </a:endParaRPr>
            </a:p>
          </p:txBody>
        </p:sp>
      </p:grpSp>
      <p:grpSp>
        <p:nvGrpSpPr>
          <p:cNvPr id="580" name="Google Shape;580;p39"/>
          <p:cNvGrpSpPr/>
          <p:nvPr/>
        </p:nvGrpSpPr>
        <p:grpSpPr>
          <a:xfrm>
            <a:off x="2969150" y="4254441"/>
            <a:ext cx="2067423" cy="172500"/>
            <a:chOff x="2969150" y="4254441"/>
            <a:chExt cx="2067423" cy="172500"/>
          </a:xfrm>
        </p:grpSpPr>
        <p:sp>
          <p:nvSpPr>
            <p:cNvPr id="581" name="Google Shape;581;p39"/>
            <p:cNvSpPr/>
            <p:nvPr/>
          </p:nvSpPr>
          <p:spPr>
            <a:xfrm>
              <a:off x="3930040" y="4293211"/>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4182454" y="4293211"/>
              <a:ext cx="94961" cy="94961"/>
            </a:xfrm>
            <a:custGeom>
              <a:rect b="b" l="l" r="r" t="t"/>
              <a:pathLst>
                <a:path extrusionOk="0" h="3168" w="3168">
                  <a:moveTo>
                    <a:pt x="1584" y="1"/>
                  </a:moveTo>
                  <a:cubicBezTo>
                    <a:pt x="697" y="1"/>
                    <a:pt x="0" y="698"/>
                    <a:pt x="0" y="1584"/>
                  </a:cubicBezTo>
                  <a:cubicBezTo>
                    <a:pt x="0" y="2471"/>
                    <a:pt x="697" y="3168"/>
                    <a:pt x="1584" y="3168"/>
                  </a:cubicBezTo>
                  <a:cubicBezTo>
                    <a:pt x="2470" y="3168"/>
                    <a:pt x="3167" y="2471"/>
                    <a:pt x="3167" y="1584"/>
                  </a:cubicBezTo>
                  <a:cubicBezTo>
                    <a:pt x="3167" y="698"/>
                    <a:pt x="2470" y="1"/>
                    <a:pt x="158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4434867" y="4293211"/>
              <a:ext cx="94961" cy="94961"/>
            </a:xfrm>
            <a:custGeom>
              <a:rect b="b" l="l" r="r" t="t"/>
              <a:pathLst>
                <a:path extrusionOk="0" h="3168" w="3168">
                  <a:moveTo>
                    <a:pt x="1584" y="1"/>
                  </a:moveTo>
                  <a:cubicBezTo>
                    <a:pt x="697" y="1"/>
                    <a:pt x="0" y="698"/>
                    <a:pt x="0" y="1584"/>
                  </a:cubicBezTo>
                  <a:cubicBezTo>
                    <a:pt x="0" y="2471"/>
                    <a:pt x="697" y="3168"/>
                    <a:pt x="1584" y="3168"/>
                  </a:cubicBezTo>
                  <a:cubicBezTo>
                    <a:pt x="2439" y="3168"/>
                    <a:pt x="3167" y="2471"/>
                    <a:pt x="3167" y="1584"/>
                  </a:cubicBezTo>
                  <a:cubicBezTo>
                    <a:pt x="3167" y="698"/>
                    <a:pt x="2439" y="1"/>
                    <a:pt x="1584"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4687280" y="4293211"/>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4940653" y="4293211"/>
              <a:ext cx="95920" cy="94961"/>
            </a:xfrm>
            <a:custGeom>
              <a:rect b="b" l="l" r="r" t="t"/>
              <a:pathLst>
                <a:path extrusionOk="0" h="3168" w="3200">
                  <a:moveTo>
                    <a:pt x="1616" y="1"/>
                  </a:moveTo>
                  <a:cubicBezTo>
                    <a:pt x="729" y="1"/>
                    <a:pt x="1" y="698"/>
                    <a:pt x="1" y="1584"/>
                  </a:cubicBezTo>
                  <a:cubicBezTo>
                    <a:pt x="1" y="2471"/>
                    <a:pt x="729" y="3168"/>
                    <a:pt x="1616" y="3168"/>
                  </a:cubicBezTo>
                  <a:cubicBezTo>
                    <a:pt x="2471" y="3168"/>
                    <a:pt x="3199" y="2471"/>
                    <a:pt x="3199" y="1584"/>
                  </a:cubicBezTo>
                  <a:cubicBezTo>
                    <a:pt x="3199" y="698"/>
                    <a:pt x="2471" y="1"/>
                    <a:pt x="1616" y="1"/>
                  </a:cubicBezTo>
                  <a:close/>
                </a:path>
              </a:pathLst>
            </a:custGeom>
            <a:no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txBox="1"/>
            <p:nvPr/>
          </p:nvSpPr>
          <p:spPr>
            <a:xfrm>
              <a:off x="2969150" y="4254441"/>
              <a:ext cx="763500" cy="1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Moon</a:t>
              </a:r>
              <a:endParaRPr sz="1300">
                <a:solidFill>
                  <a:srgbClr val="3B57CF"/>
                </a:solidFill>
                <a:latin typeface="Open Sans"/>
                <a:ea typeface="Open Sans"/>
                <a:cs typeface="Open Sans"/>
                <a:sym typeface="Open Sans"/>
              </a:endParaRPr>
            </a:p>
          </p:txBody>
        </p:sp>
      </p:grpSp>
      <p:sp>
        <p:nvSpPr>
          <p:cNvPr id="587" name="Google Shape;587;p39"/>
          <p:cNvSpPr/>
          <p:nvPr/>
        </p:nvSpPr>
        <p:spPr>
          <a:xfrm>
            <a:off x="7117550"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7374989"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7632428"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788986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814731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596" name="Shape 596"/>
        <p:cNvGrpSpPr/>
        <p:nvPr/>
      </p:nvGrpSpPr>
      <p:grpSpPr>
        <a:xfrm>
          <a:off x="0" y="0"/>
          <a:ext cx="0" cy="0"/>
          <a:chOff x="0" y="0"/>
          <a:chExt cx="0" cy="0"/>
        </a:xfrm>
      </p:grpSpPr>
      <p:cxnSp>
        <p:nvCxnSpPr>
          <p:cNvPr id="597" name="Google Shape;597;p40"/>
          <p:cNvCxnSpPr/>
          <p:nvPr/>
        </p:nvCxnSpPr>
        <p:spPr>
          <a:xfrm rot="10800000">
            <a:off x="5572600" y="539575"/>
            <a:ext cx="0" cy="4072500"/>
          </a:xfrm>
          <a:prstGeom prst="straightConnector1">
            <a:avLst/>
          </a:prstGeom>
          <a:noFill/>
          <a:ln cap="flat" cmpd="sng" w="19050">
            <a:solidFill>
              <a:srgbClr val="3B57CF"/>
            </a:solidFill>
            <a:prstDash val="solid"/>
            <a:round/>
            <a:headEnd len="med" w="med" type="none"/>
            <a:tailEnd len="med" w="med" type="none"/>
          </a:ln>
        </p:spPr>
      </p:cxnSp>
      <p:grpSp>
        <p:nvGrpSpPr>
          <p:cNvPr id="598" name="Google Shape;598;p40"/>
          <p:cNvGrpSpPr/>
          <p:nvPr/>
        </p:nvGrpSpPr>
        <p:grpSpPr>
          <a:xfrm>
            <a:off x="5174613" y="706711"/>
            <a:ext cx="794940" cy="796074"/>
            <a:chOff x="1126498" y="1572523"/>
            <a:chExt cx="921243" cy="922556"/>
          </a:xfrm>
        </p:grpSpPr>
        <p:sp>
          <p:nvSpPr>
            <p:cNvPr id="599" name="Google Shape;599;p40"/>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40"/>
            <p:cNvGrpSpPr/>
            <p:nvPr/>
          </p:nvGrpSpPr>
          <p:grpSpPr>
            <a:xfrm>
              <a:off x="1126498" y="1572523"/>
              <a:ext cx="921243" cy="922556"/>
              <a:chOff x="3079625" y="2104150"/>
              <a:chExt cx="1104475" cy="1106050"/>
            </a:xfrm>
          </p:grpSpPr>
          <p:sp>
            <p:nvSpPr>
              <p:cNvPr id="601" name="Google Shape;601;p40"/>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0"/>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0"/>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0"/>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0"/>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0"/>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0"/>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 name="Google Shape;617;p40"/>
          <p:cNvSpPr txBox="1"/>
          <p:nvPr/>
        </p:nvSpPr>
        <p:spPr>
          <a:xfrm>
            <a:off x="5174550" y="70663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1</a:t>
            </a:r>
            <a:endParaRPr sz="2500">
              <a:solidFill>
                <a:srgbClr val="FABE0C"/>
              </a:solidFill>
              <a:latin typeface="Nunito Sans"/>
              <a:ea typeface="Nunito Sans"/>
              <a:cs typeface="Nunito Sans"/>
              <a:sym typeface="Nunito Sans"/>
            </a:endParaRPr>
          </a:p>
        </p:txBody>
      </p:sp>
      <p:grpSp>
        <p:nvGrpSpPr>
          <p:cNvPr id="618" name="Google Shape;618;p40"/>
          <p:cNvGrpSpPr/>
          <p:nvPr/>
        </p:nvGrpSpPr>
        <p:grpSpPr>
          <a:xfrm>
            <a:off x="5174613" y="2164274"/>
            <a:ext cx="794940" cy="796074"/>
            <a:chOff x="1126498" y="1572523"/>
            <a:chExt cx="921243" cy="922556"/>
          </a:xfrm>
        </p:grpSpPr>
        <p:sp>
          <p:nvSpPr>
            <p:cNvPr id="619" name="Google Shape;619;p40"/>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0"/>
            <p:cNvGrpSpPr/>
            <p:nvPr/>
          </p:nvGrpSpPr>
          <p:grpSpPr>
            <a:xfrm>
              <a:off x="1126498" y="1572523"/>
              <a:ext cx="921243" cy="922556"/>
              <a:chOff x="3079625" y="2104150"/>
              <a:chExt cx="1104475" cy="1106050"/>
            </a:xfrm>
          </p:grpSpPr>
          <p:sp>
            <p:nvSpPr>
              <p:cNvPr id="621" name="Google Shape;621;p40"/>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7" name="Google Shape;637;p40"/>
          <p:cNvSpPr txBox="1"/>
          <p:nvPr/>
        </p:nvSpPr>
        <p:spPr>
          <a:xfrm>
            <a:off x="5174550" y="2164200"/>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2</a:t>
            </a:r>
            <a:endParaRPr sz="2500">
              <a:solidFill>
                <a:srgbClr val="FABE0C"/>
              </a:solidFill>
              <a:latin typeface="Nunito Sans"/>
              <a:ea typeface="Nunito Sans"/>
              <a:cs typeface="Nunito Sans"/>
              <a:sym typeface="Nunito Sans"/>
            </a:endParaRPr>
          </a:p>
        </p:txBody>
      </p:sp>
      <p:grpSp>
        <p:nvGrpSpPr>
          <p:cNvPr id="638" name="Google Shape;638;p40"/>
          <p:cNvGrpSpPr/>
          <p:nvPr/>
        </p:nvGrpSpPr>
        <p:grpSpPr>
          <a:xfrm>
            <a:off x="5174613" y="3621911"/>
            <a:ext cx="794940" cy="796074"/>
            <a:chOff x="1126498" y="1572523"/>
            <a:chExt cx="921243" cy="922556"/>
          </a:xfrm>
        </p:grpSpPr>
        <p:sp>
          <p:nvSpPr>
            <p:cNvPr id="639" name="Google Shape;639;p40"/>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40"/>
            <p:cNvGrpSpPr/>
            <p:nvPr/>
          </p:nvGrpSpPr>
          <p:grpSpPr>
            <a:xfrm>
              <a:off x="1126498" y="1572523"/>
              <a:ext cx="921243" cy="922556"/>
              <a:chOff x="3079625" y="2104150"/>
              <a:chExt cx="1104475" cy="1106050"/>
            </a:xfrm>
          </p:grpSpPr>
          <p:sp>
            <p:nvSpPr>
              <p:cNvPr id="641" name="Google Shape;641;p40"/>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 name="Google Shape;657;p40"/>
          <p:cNvSpPr txBox="1"/>
          <p:nvPr/>
        </p:nvSpPr>
        <p:spPr>
          <a:xfrm>
            <a:off x="5174550" y="362183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3</a:t>
            </a:r>
            <a:endParaRPr sz="2500">
              <a:solidFill>
                <a:srgbClr val="FABE0C"/>
              </a:solidFill>
              <a:latin typeface="Nunito Sans"/>
              <a:ea typeface="Nunito Sans"/>
              <a:cs typeface="Nunito Sans"/>
              <a:sym typeface="Nunito Sans"/>
            </a:endParaRPr>
          </a:p>
        </p:txBody>
      </p:sp>
      <p:sp>
        <p:nvSpPr>
          <p:cNvPr id="658" name="Google Shape;658;p40"/>
          <p:cNvSpPr/>
          <p:nvPr/>
        </p:nvSpPr>
        <p:spPr>
          <a:xfrm>
            <a:off x="6141425" y="69160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txBox="1"/>
          <p:nvPr/>
        </p:nvSpPr>
        <p:spPr>
          <a:xfrm>
            <a:off x="6238075" y="691600"/>
            <a:ext cx="12438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JUPITER</a:t>
            </a:r>
            <a:endParaRPr b="1" sz="1500">
              <a:solidFill>
                <a:srgbClr val="3B57CF"/>
              </a:solidFill>
              <a:latin typeface="Nunito Sans"/>
              <a:ea typeface="Nunito Sans"/>
              <a:cs typeface="Nunito Sans"/>
              <a:sym typeface="Nunito Sans"/>
            </a:endParaRPr>
          </a:p>
        </p:txBody>
      </p:sp>
      <p:sp>
        <p:nvSpPr>
          <p:cNvPr id="660" name="Google Shape;660;p40"/>
          <p:cNvSpPr txBox="1"/>
          <p:nvPr/>
        </p:nvSpPr>
        <p:spPr>
          <a:xfrm>
            <a:off x="6238075" y="1066300"/>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sp>
        <p:nvSpPr>
          <p:cNvPr id="661" name="Google Shape;661;p40"/>
          <p:cNvSpPr/>
          <p:nvPr/>
        </p:nvSpPr>
        <p:spPr>
          <a:xfrm>
            <a:off x="6141425" y="36068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txBox="1"/>
          <p:nvPr/>
        </p:nvSpPr>
        <p:spPr>
          <a:xfrm>
            <a:off x="6238075" y="3606825"/>
            <a:ext cx="12438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NEPTUNE</a:t>
            </a:r>
            <a:endParaRPr b="1" sz="1500">
              <a:solidFill>
                <a:srgbClr val="3B57CF"/>
              </a:solidFill>
              <a:latin typeface="Nunito Sans"/>
              <a:ea typeface="Nunito Sans"/>
              <a:cs typeface="Nunito Sans"/>
              <a:sym typeface="Nunito Sans"/>
            </a:endParaRPr>
          </a:p>
        </p:txBody>
      </p:sp>
      <p:sp>
        <p:nvSpPr>
          <p:cNvPr id="663" name="Google Shape;663;p40"/>
          <p:cNvSpPr txBox="1"/>
          <p:nvPr/>
        </p:nvSpPr>
        <p:spPr>
          <a:xfrm>
            <a:off x="6238075" y="3981525"/>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It’s the farthest planet from the sun</a:t>
            </a:r>
            <a:endParaRPr sz="1300">
              <a:solidFill>
                <a:srgbClr val="3B57CF"/>
              </a:solidFill>
              <a:latin typeface="Open Sans"/>
              <a:ea typeface="Open Sans"/>
              <a:cs typeface="Open Sans"/>
              <a:sym typeface="Open Sans"/>
            </a:endParaRPr>
          </a:p>
        </p:txBody>
      </p:sp>
      <p:sp>
        <p:nvSpPr>
          <p:cNvPr id="664" name="Google Shape;664;p40"/>
          <p:cNvSpPr/>
          <p:nvPr/>
        </p:nvSpPr>
        <p:spPr>
          <a:xfrm>
            <a:off x="6141425" y="2149213"/>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txBox="1"/>
          <p:nvPr/>
        </p:nvSpPr>
        <p:spPr>
          <a:xfrm>
            <a:off x="6238075" y="2149213"/>
            <a:ext cx="12438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SATURN</a:t>
            </a:r>
            <a:endParaRPr b="1" sz="1500">
              <a:solidFill>
                <a:srgbClr val="3B57CF"/>
              </a:solidFill>
              <a:latin typeface="Nunito Sans"/>
              <a:ea typeface="Nunito Sans"/>
              <a:cs typeface="Nunito Sans"/>
              <a:sym typeface="Nunito Sans"/>
            </a:endParaRPr>
          </a:p>
        </p:txBody>
      </p:sp>
      <p:sp>
        <p:nvSpPr>
          <p:cNvPr id="666" name="Google Shape;666;p40"/>
          <p:cNvSpPr txBox="1"/>
          <p:nvPr/>
        </p:nvSpPr>
        <p:spPr>
          <a:xfrm>
            <a:off x="6238075" y="2523913"/>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It’s a gas giant and has several rings</a:t>
            </a:r>
            <a:endParaRPr sz="1300">
              <a:solidFill>
                <a:srgbClr val="3B57CF"/>
              </a:solidFill>
              <a:latin typeface="Open Sans"/>
              <a:ea typeface="Open Sans"/>
              <a:cs typeface="Open Sans"/>
              <a:sym typeface="Open Sans"/>
            </a:endParaRPr>
          </a:p>
        </p:txBody>
      </p:sp>
      <p:sp>
        <p:nvSpPr>
          <p:cNvPr id="667" name="Google Shape;667;p40"/>
          <p:cNvSpPr txBox="1"/>
          <p:nvPr>
            <p:ph type="title"/>
          </p:nvPr>
        </p:nvSpPr>
        <p:spPr>
          <a:xfrm>
            <a:off x="713225" y="3749900"/>
            <a:ext cx="59019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JOURNEY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671" name="Shape 671"/>
        <p:cNvGrpSpPr/>
        <p:nvPr/>
      </p:nvGrpSpPr>
      <p:grpSpPr>
        <a:xfrm>
          <a:off x="0" y="0"/>
          <a:ext cx="0" cy="0"/>
          <a:chOff x="0" y="0"/>
          <a:chExt cx="0" cy="0"/>
        </a:xfrm>
      </p:grpSpPr>
      <p:sp>
        <p:nvSpPr>
          <p:cNvPr id="672" name="Google Shape;672;p41"/>
          <p:cNvSpPr/>
          <p:nvPr/>
        </p:nvSpPr>
        <p:spPr>
          <a:xfrm>
            <a:off x="868175"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1125614"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1383053"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1640492"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1897930"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2155369"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2412808"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2670247" y="1393363"/>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5880714" y="1353551"/>
            <a:ext cx="70500" cy="4224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rot="1405277">
            <a:off x="6219482" y="1424249"/>
            <a:ext cx="70945" cy="42248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rot="2741169">
            <a:off x="6487925" y="1603989"/>
            <a:ext cx="70857" cy="42236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rot="5400000">
            <a:off x="6725925" y="2196554"/>
            <a:ext cx="70500" cy="4224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flipH="1" rot="-1405277">
            <a:off x="5553902" y="1424249"/>
            <a:ext cx="70945" cy="42248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flipH="1" rot="-2741169">
            <a:off x="5285546" y="1603989"/>
            <a:ext cx="70857" cy="42236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rot="4100042">
            <a:off x="6667525" y="1881857"/>
            <a:ext cx="70694" cy="4226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flipH="1" rot="-4100042">
            <a:off x="6667480" y="2511120"/>
            <a:ext cx="70694" cy="4226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713225" y="1838625"/>
            <a:ext cx="5854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874,989,302</a:t>
            </a:r>
            <a:endParaRPr/>
          </a:p>
        </p:txBody>
      </p:sp>
      <p:sp>
        <p:nvSpPr>
          <p:cNvPr id="689" name="Google Shape;689;p41"/>
          <p:cNvSpPr txBox="1"/>
          <p:nvPr>
            <p:ph idx="1" type="subTitle"/>
          </p:nvPr>
        </p:nvSpPr>
        <p:spPr>
          <a:xfrm>
            <a:off x="713225" y="3197825"/>
            <a:ext cx="5492400" cy="5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 catch your audience’s attention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693" name="Shape 693"/>
        <p:cNvGrpSpPr/>
        <p:nvPr/>
      </p:nvGrpSpPr>
      <p:grpSpPr>
        <a:xfrm>
          <a:off x="0" y="0"/>
          <a:ext cx="0" cy="0"/>
          <a:chOff x="0" y="0"/>
          <a:chExt cx="0" cy="0"/>
        </a:xfrm>
      </p:grpSpPr>
      <p:grpSp>
        <p:nvGrpSpPr>
          <p:cNvPr id="694" name="Google Shape;694;p42"/>
          <p:cNvGrpSpPr/>
          <p:nvPr/>
        </p:nvGrpSpPr>
        <p:grpSpPr>
          <a:xfrm>
            <a:off x="3931655" y="539502"/>
            <a:ext cx="2676740" cy="4059929"/>
            <a:chOff x="3931655" y="539502"/>
            <a:chExt cx="2676740" cy="4059929"/>
          </a:xfrm>
        </p:grpSpPr>
        <p:sp>
          <p:nvSpPr>
            <p:cNvPr id="695" name="Google Shape;695;p42"/>
            <p:cNvSpPr/>
            <p:nvPr/>
          </p:nvSpPr>
          <p:spPr>
            <a:xfrm>
              <a:off x="3931655" y="539502"/>
              <a:ext cx="2561132" cy="4059929"/>
            </a:xfrm>
            <a:custGeom>
              <a:rect b="b" l="l" r="r" t="t"/>
              <a:pathLst>
                <a:path extrusionOk="0" h="118981" w="75057">
                  <a:moveTo>
                    <a:pt x="74075" y="793"/>
                  </a:moveTo>
                  <a:lnTo>
                    <a:pt x="37528" y="117271"/>
                  </a:lnTo>
                  <a:lnTo>
                    <a:pt x="951" y="793"/>
                  </a:lnTo>
                  <a:close/>
                  <a:moveTo>
                    <a:pt x="412" y="1"/>
                  </a:moveTo>
                  <a:cubicBezTo>
                    <a:pt x="286" y="1"/>
                    <a:pt x="191" y="64"/>
                    <a:pt x="96" y="159"/>
                  </a:cubicBezTo>
                  <a:cubicBezTo>
                    <a:pt x="32" y="286"/>
                    <a:pt x="1" y="413"/>
                    <a:pt x="32" y="508"/>
                  </a:cubicBezTo>
                  <a:lnTo>
                    <a:pt x="37148" y="118728"/>
                  </a:lnTo>
                  <a:cubicBezTo>
                    <a:pt x="37212" y="118886"/>
                    <a:pt x="37338" y="118981"/>
                    <a:pt x="37528" y="118981"/>
                  </a:cubicBezTo>
                  <a:cubicBezTo>
                    <a:pt x="37687" y="118981"/>
                    <a:pt x="37845" y="118886"/>
                    <a:pt x="37909" y="118728"/>
                  </a:cubicBezTo>
                  <a:lnTo>
                    <a:pt x="75025" y="508"/>
                  </a:lnTo>
                  <a:cubicBezTo>
                    <a:pt x="75056" y="413"/>
                    <a:pt x="75025" y="254"/>
                    <a:pt x="74961" y="159"/>
                  </a:cubicBezTo>
                  <a:cubicBezTo>
                    <a:pt x="74866" y="64"/>
                    <a:pt x="74771" y="1"/>
                    <a:pt x="74645"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4031088" y="780509"/>
              <a:ext cx="2577307" cy="785636"/>
            </a:xfrm>
            <a:custGeom>
              <a:rect b="b" l="l" r="r" t="t"/>
              <a:pathLst>
                <a:path extrusionOk="0" h="23024" w="75531">
                  <a:moveTo>
                    <a:pt x="0" y="0"/>
                  </a:moveTo>
                  <a:lnTo>
                    <a:pt x="7252" y="23023"/>
                  </a:lnTo>
                  <a:lnTo>
                    <a:pt x="63908" y="23023"/>
                  </a:lnTo>
                  <a:cubicBezTo>
                    <a:pt x="64922" y="23023"/>
                    <a:pt x="65904" y="22612"/>
                    <a:pt x="66632" y="21852"/>
                  </a:cubicBezTo>
                  <a:lnTo>
                    <a:pt x="74106" y="14093"/>
                  </a:lnTo>
                  <a:cubicBezTo>
                    <a:pt x="75499" y="12668"/>
                    <a:pt x="75531" y="10356"/>
                    <a:pt x="74137" y="8899"/>
                  </a:cubicBezTo>
                  <a:lnTo>
                    <a:pt x="66917" y="1204"/>
                  </a:lnTo>
                  <a:cubicBezTo>
                    <a:pt x="66189" y="444"/>
                    <a:pt x="65207" y="0"/>
                    <a:pt x="64162" y="0"/>
                  </a:cubicBezTo>
                  <a:close/>
                </a:path>
              </a:pathLst>
            </a:cu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4323927" y="1711985"/>
              <a:ext cx="2097544" cy="784579"/>
            </a:xfrm>
            <a:custGeom>
              <a:rect b="b" l="l" r="r" t="t"/>
              <a:pathLst>
                <a:path extrusionOk="0" h="22993" w="61471">
                  <a:moveTo>
                    <a:pt x="1" y="1"/>
                  </a:moveTo>
                  <a:lnTo>
                    <a:pt x="7221" y="22992"/>
                  </a:lnTo>
                  <a:lnTo>
                    <a:pt x="49848" y="22992"/>
                  </a:lnTo>
                  <a:cubicBezTo>
                    <a:pt x="50893" y="22992"/>
                    <a:pt x="51874" y="22581"/>
                    <a:pt x="52571" y="21852"/>
                  </a:cubicBezTo>
                  <a:lnTo>
                    <a:pt x="60077" y="14093"/>
                  </a:lnTo>
                  <a:cubicBezTo>
                    <a:pt x="61470" y="12637"/>
                    <a:pt x="61470" y="10325"/>
                    <a:pt x="60108" y="8868"/>
                  </a:cubicBezTo>
                  <a:lnTo>
                    <a:pt x="52888" y="1172"/>
                  </a:lnTo>
                  <a:cubicBezTo>
                    <a:pt x="52159" y="412"/>
                    <a:pt x="51146" y="1"/>
                    <a:pt x="50101"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4615709" y="2642404"/>
              <a:ext cx="1605839" cy="785636"/>
            </a:xfrm>
            <a:custGeom>
              <a:rect b="b" l="l" r="r" t="t"/>
              <a:pathLst>
                <a:path extrusionOk="0" h="23024" w="47061">
                  <a:moveTo>
                    <a:pt x="0" y="1"/>
                  </a:moveTo>
                  <a:lnTo>
                    <a:pt x="7221" y="23024"/>
                  </a:lnTo>
                  <a:lnTo>
                    <a:pt x="35438" y="23024"/>
                  </a:lnTo>
                  <a:cubicBezTo>
                    <a:pt x="36451" y="23024"/>
                    <a:pt x="37433" y="22612"/>
                    <a:pt x="38161" y="21852"/>
                  </a:cubicBezTo>
                  <a:lnTo>
                    <a:pt x="45635" y="14093"/>
                  </a:lnTo>
                  <a:cubicBezTo>
                    <a:pt x="47029" y="12637"/>
                    <a:pt x="47060" y="10356"/>
                    <a:pt x="45667" y="8900"/>
                  </a:cubicBezTo>
                  <a:lnTo>
                    <a:pt x="38446" y="1204"/>
                  </a:lnTo>
                  <a:cubicBezTo>
                    <a:pt x="37718" y="444"/>
                    <a:pt x="36736" y="1"/>
                    <a:pt x="35691" y="1"/>
                  </a:cubicBezTo>
                  <a:close/>
                </a:path>
              </a:pathLst>
            </a:cu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4907456" y="3573914"/>
              <a:ext cx="1183334" cy="784545"/>
            </a:xfrm>
            <a:custGeom>
              <a:rect b="b" l="l" r="r" t="t"/>
              <a:pathLst>
                <a:path extrusionOk="0" h="22992" w="34679">
                  <a:moveTo>
                    <a:pt x="1" y="0"/>
                  </a:moveTo>
                  <a:lnTo>
                    <a:pt x="7253" y="22992"/>
                  </a:lnTo>
                  <a:lnTo>
                    <a:pt x="23056" y="22992"/>
                  </a:lnTo>
                  <a:cubicBezTo>
                    <a:pt x="24069" y="22992"/>
                    <a:pt x="25051" y="22580"/>
                    <a:pt x="25779" y="21852"/>
                  </a:cubicBezTo>
                  <a:lnTo>
                    <a:pt x="33253" y="14093"/>
                  </a:lnTo>
                  <a:cubicBezTo>
                    <a:pt x="34647" y="12636"/>
                    <a:pt x="34678" y="10356"/>
                    <a:pt x="33285" y="8868"/>
                  </a:cubicBezTo>
                  <a:lnTo>
                    <a:pt x="26064" y="1172"/>
                  </a:lnTo>
                  <a:cubicBezTo>
                    <a:pt x="25336" y="412"/>
                    <a:pt x="24354" y="0"/>
                    <a:pt x="23309"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42"/>
          <p:cNvSpPr txBox="1"/>
          <p:nvPr/>
        </p:nvSpPr>
        <p:spPr>
          <a:xfrm>
            <a:off x="6686275" y="880825"/>
            <a:ext cx="174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sp>
        <p:nvSpPr>
          <p:cNvPr id="701" name="Google Shape;701;p42"/>
          <p:cNvSpPr txBox="1"/>
          <p:nvPr/>
        </p:nvSpPr>
        <p:spPr>
          <a:xfrm>
            <a:off x="6686275" y="1811775"/>
            <a:ext cx="174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It’s the farthest planet from the sun</a:t>
            </a:r>
            <a:endParaRPr sz="1300">
              <a:solidFill>
                <a:srgbClr val="3B57CF"/>
              </a:solidFill>
              <a:latin typeface="Open Sans"/>
              <a:ea typeface="Open Sans"/>
              <a:cs typeface="Open Sans"/>
              <a:sym typeface="Open Sans"/>
            </a:endParaRPr>
          </a:p>
        </p:txBody>
      </p:sp>
      <p:sp>
        <p:nvSpPr>
          <p:cNvPr id="702" name="Google Shape;702;p42"/>
          <p:cNvSpPr txBox="1"/>
          <p:nvPr/>
        </p:nvSpPr>
        <p:spPr>
          <a:xfrm>
            <a:off x="6686275" y="2742725"/>
            <a:ext cx="174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Mercury is the closest to the Sun</a:t>
            </a:r>
            <a:endParaRPr sz="1300">
              <a:solidFill>
                <a:srgbClr val="3B57CF"/>
              </a:solidFill>
              <a:latin typeface="Open Sans"/>
              <a:ea typeface="Open Sans"/>
              <a:cs typeface="Open Sans"/>
              <a:sym typeface="Open Sans"/>
            </a:endParaRPr>
          </a:p>
        </p:txBody>
      </p:sp>
      <p:sp>
        <p:nvSpPr>
          <p:cNvPr id="703" name="Google Shape;703;p42"/>
          <p:cNvSpPr txBox="1"/>
          <p:nvPr/>
        </p:nvSpPr>
        <p:spPr>
          <a:xfrm>
            <a:off x="6686275" y="3673675"/>
            <a:ext cx="174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B57CF"/>
                </a:solidFill>
                <a:latin typeface="Open Sans"/>
                <a:ea typeface="Open Sans"/>
                <a:cs typeface="Open Sans"/>
                <a:sym typeface="Open Sans"/>
              </a:rPr>
              <a:t>It’s a gas giant and has several rings</a:t>
            </a:r>
            <a:endParaRPr sz="1300">
              <a:solidFill>
                <a:srgbClr val="3B57CF"/>
              </a:solidFill>
              <a:latin typeface="Open Sans"/>
              <a:ea typeface="Open Sans"/>
              <a:cs typeface="Open Sans"/>
              <a:sym typeface="Open Sans"/>
            </a:endParaRPr>
          </a:p>
        </p:txBody>
      </p:sp>
      <p:sp>
        <p:nvSpPr>
          <p:cNvPr id="704" name="Google Shape;704;p42"/>
          <p:cNvSpPr txBox="1"/>
          <p:nvPr/>
        </p:nvSpPr>
        <p:spPr>
          <a:xfrm>
            <a:off x="4295963" y="965550"/>
            <a:ext cx="174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3B57CF"/>
                </a:solidFill>
                <a:latin typeface="Nunito Sans"/>
                <a:ea typeface="Nunito Sans"/>
                <a:cs typeface="Nunito Sans"/>
                <a:sym typeface="Nunito Sans"/>
              </a:rPr>
              <a:t>AWARENESS</a:t>
            </a:r>
            <a:endParaRPr b="1" sz="1500">
              <a:solidFill>
                <a:srgbClr val="3B57CF"/>
              </a:solidFill>
              <a:latin typeface="Nunito Sans"/>
              <a:ea typeface="Nunito Sans"/>
              <a:cs typeface="Nunito Sans"/>
              <a:sym typeface="Nunito Sans"/>
            </a:endParaRPr>
          </a:p>
        </p:txBody>
      </p:sp>
      <p:sp>
        <p:nvSpPr>
          <p:cNvPr id="705" name="Google Shape;705;p42"/>
          <p:cNvSpPr txBox="1"/>
          <p:nvPr/>
        </p:nvSpPr>
        <p:spPr>
          <a:xfrm>
            <a:off x="4753163" y="2827500"/>
            <a:ext cx="174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3B57CF"/>
                </a:solidFill>
                <a:latin typeface="Nunito Sans"/>
                <a:ea typeface="Nunito Sans"/>
                <a:cs typeface="Nunito Sans"/>
                <a:sym typeface="Nunito Sans"/>
              </a:rPr>
              <a:t>DESIRE</a:t>
            </a:r>
            <a:endParaRPr b="1" sz="1500">
              <a:solidFill>
                <a:srgbClr val="3B57CF"/>
              </a:solidFill>
              <a:latin typeface="Nunito Sans"/>
              <a:ea typeface="Nunito Sans"/>
              <a:cs typeface="Nunito Sans"/>
              <a:sym typeface="Nunito Sans"/>
            </a:endParaRPr>
          </a:p>
        </p:txBody>
      </p:sp>
      <p:sp>
        <p:nvSpPr>
          <p:cNvPr id="706" name="Google Shape;706;p42"/>
          <p:cNvSpPr txBox="1"/>
          <p:nvPr/>
        </p:nvSpPr>
        <p:spPr>
          <a:xfrm>
            <a:off x="4524563" y="1896525"/>
            <a:ext cx="174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ABE0C"/>
                </a:solidFill>
                <a:latin typeface="Nunito Sans"/>
                <a:ea typeface="Nunito Sans"/>
                <a:cs typeface="Nunito Sans"/>
                <a:sym typeface="Nunito Sans"/>
              </a:rPr>
              <a:t>INTEREST</a:t>
            </a:r>
            <a:endParaRPr b="1" sz="1500">
              <a:solidFill>
                <a:srgbClr val="FABE0C"/>
              </a:solidFill>
              <a:latin typeface="Nunito Sans"/>
              <a:ea typeface="Nunito Sans"/>
              <a:cs typeface="Nunito Sans"/>
              <a:sym typeface="Nunito Sans"/>
            </a:endParaRPr>
          </a:p>
        </p:txBody>
      </p:sp>
      <p:sp>
        <p:nvSpPr>
          <p:cNvPr id="707" name="Google Shape;707;p42"/>
          <p:cNvSpPr txBox="1"/>
          <p:nvPr/>
        </p:nvSpPr>
        <p:spPr>
          <a:xfrm>
            <a:off x="5057963" y="3758425"/>
            <a:ext cx="174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ABE0C"/>
                </a:solidFill>
                <a:latin typeface="Nunito Sans"/>
                <a:ea typeface="Nunito Sans"/>
                <a:cs typeface="Nunito Sans"/>
                <a:sym typeface="Nunito Sans"/>
              </a:rPr>
              <a:t>ACTION</a:t>
            </a:r>
            <a:endParaRPr b="1" sz="1500">
              <a:solidFill>
                <a:srgbClr val="FABE0C"/>
              </a:solidFill>
              <a:latin typeface="Nunito Sans"/>
              <a:ea typeface="Nunito Sans"/>
              <a:cs typeface="Nunito Sans"/>
              <a:sym typeface="Nunito Sans"/>
            </a:endParaRPr>
          </a:p>
        </p:txBody>
      </p:sp>
      <p:sp>
        <p:nvSpPr>
          <p:cNvPr id="708" name="Google Shape;708;p42"/>
          <p:cNvSpPr txBox="1"/>
          <p:nvPr>
            <p:ph type="title"/>
          </p:nvPr>
        </p:nvSpPr>
        <p:spPr>
          <a:xfrm>
            <a:off x="713225" y="3749900"/>
            <a:ext cx="59019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a:t>
            </a:r>
            <a:r>
              <a:rPr lang="en"/>
              <a:t>SALES FUNNEL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712" name="Shape 712"/>
        <p:cNvGrpSpPr/>
        <p:nvPr/>
      </p:nvGrpSpPr>
      <p:grpSpPr>
        <a:xfrm>
          <a:off x="0" y="0"/>
          <a:ext cx="0" cy="0"/>
          <a:chOff x="0" y="0"/>
          <a:chExt cx="0" cy="0"/>
        </a:xfrm>
      </p:grpSpPr>
      <p:graphicFrame>
        <p:nvGraphicFramePr>
          <p:cNvPr id="713" name="Google Shape;713;p43"/>
          <p:cNvGraphicFramePr/>
          <p:nvPr/>
        </p:nvGraphicFramePr>
        <p:xfrm>
          <a:off x="1454325" y="2596100"/>
          <a:ext cx="3000000" cy="3000000"/>
        </p:xfrm>
        <a:graphic>
          <a:graphicData uri="http://schemas.openxmlformats.org/drawingml/2006/table">
            <a:tbl>
              <a:tblPr>
                <a:noFill/>
                <a:tableStyleId>{DFC1E17F-5976-4D7C-8615-6E10C0065339}</a:tableStyleId>
              </a:tblPr>
              <a:tblGrid>
                <a:gridCol w="1997900"/>
                <a:gridCol w="1663825"/>
                <a:gridCol w="1657925"/>
                <a:gridCol w="1657950"/>
              </a:tblGrid>
              <a:tr h="6677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3B57C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3B57CF"/>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3B57CF"/>
                          </a:solidFill>
                          <a:latin typeface="Nunito Sans"/>
                          <a:ea typeface="Nunito Sans"/>
                          <a:cs typeface="Nunito Sans"/>
                          <a:sym typeface="Nunito Sans"/>
                        </a:rPr>
                        <a:t>COMPETITOR 1</a:t>
                      </a:r>
                      <a:endParaRPr b="1" sz="1500">
                        <a:solidFill>
                          <a:srgbClr val="3B57CF"/>
                        </a:solidFill>
                        <a:latin typeface="Nunito Sans"/>
                        <a:ea typeface="Nunito Sans"/>
                        <a:cs typeface="Nunito Sans"/>
                        <a:sym typeface="Nunito Sans"/>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solidFill>
                      <a:srgbClr val="FABE0C"/>
                    </a:solidFill>
                  </a:tcPr>
                </a:tc>
                <a:tc>
                  <a:txBody>
                    <a:bodyPr/>
                    <a:lstStyle/>
                    <a:p>
                      <a:pPr indent="0" lvl="0" marL="0" rtl="0" algn="ctr">
                        <a:spcBef>
                          <a:spcPts val="0"/>
                        </a:spcBef>
                        <a:spcAft>
                          <a:spcPts val="0"/>
                        </a:spcAft>
                        <a:buClr>
                          <a:schemeClr val="dk1"/>
                        </a:buClr>
                        <a:buSzPts val="1100"/>
                        <a:buFont typeface="Arial"/>
                        <a:buNone/>
                      </a:pPr>
                      <a:r>
                        <a:rPr b="1" lang="en" sz="1500">
                          <a:solidFill>
                            <a:srgbClr val="3B57CF"/>
                          </a:solidFill>
                          <a:latin typeface="Nunito Sans"/>
                          <a:ea typeface="Nunito Sans"/>
                          <a:cs typeface="Nunito Sans"/>
                          <a:sym typeface="Nunito Sans"/>
                        </a:rPr>
                        <a:t>COMPETITOR 2</a:t>
                      </a:r>
                      <a:endParaRPr b="1" sz="1500">
                        <a:solidFill>
                          <a:srgbClr val="3B57CF"/>
                        </a:solidFill>
                        <a:latin typeface="Nunito Sans"/>
                        <a:ea typeface="Nunito Sans"/>
                        <a:cs typeface="Nunito Sans"/>
                        <a:sym typeface="Nunito Sans"/>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solidFill>
                      <a:srgbClr val="FABE0C"/>
                    </a:solidFill>
                  </a:tcPr>
                </a:tc>
                <a:tc>
                  <a:txBody>
                    <a:bodyPr/>
                    <a:lstStyle/>
                    <a:p>
                      <a:pPr indent="0" lvl="0" marL="0" rtl="0" algn="ctr">
                        <a:spcBef>
                          <a:spcPts val="0"/>
                        </a:spcBef>
                        <a:spcAft>
                          <a:spcPts val="0"/>
                        </a:spcAft>
                        <a:buClr>
                          <a:schemeClr val="dk1"/>
                        </a:buClr>
                        <a:buSzPts val="1100"/>
                        <a:buFont typeface="Arial"/>
                        <a:buNone/>
                      </a:pPr>
                      <a:r>
                        <a:rPr b="1" lang="en" sz="1500">
                          <a:solidFill>
                            <a:srgbClr val="3B57CF"/>
                          </a:solidFill>
                          <a:latin typeface="Nunito Sans"/>
                          <a:ea typeface="Nunito Sans"/>
                          <a:cs typeface="Nunito Sans"/>
                          <a:sym typeface="Nunito Sans"/>
                        </a:rPr>
                        <a:t>COMPETITOR 3</a:t>
                      </a:r>
                      <a:endParaRPr b="1" sz="1500">
                        <a:solidFill>
                          <a:srgbClr val="3B57CF"/>
                        </a:solidFill>
                        <a:latin typeface="Nunito Sans"/>
                        <a:ea typeface="Nunito Sans"/>
                        <a:cs typeface="Nunito Sans"/>
                        <a:sym typeface="Nunito Sans"/>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solidFill>
                      <a:srgbClr val="FABE0C"/>
                    </a:solidFill>
                  </a:tcPr>
                </a:tc>
              </a:tr>
              <a:tr h="667775">
                <a:tc>
                  <a:txBody>
                    <a:bodyPr/>
                    <a:lstStyle/>
                    <a:p>
                      <a:pPr indent="0" lvl="0" marL="0" rtl="0" algn="ctr">
                        <a:spcBef>
                          <a:spcPts val="0"/>
                        </a:spcBef>
                        <a:spcAft>
                          <a:spcPts val="0"/>
                        </a:spcAft>
                        <a:buNone/>
                      </a:pPr>
                      <a:r>
                        <a:rPr b="1" lang="en" sz="1500">
                          <a:solidFill>
                            <a:srgbClr val="3B57CF"/>
                          </a:solidFill>
                          <a:latin typeface="Nunito Sans"/>
                          <a:ea typeface="Nunito Sans"/>
                          <a:cs typeface="Nunito Sans"/>
                          <a:sym typeface="Nunito Sans"/>
                        </a:rPr>
                        <a:t>FACTOR 1</a:t>
                      </a:r>
                      <a:endParaRPr b="1" sz="1500">
                        <a:solidFill>
                          <a:srgbClr val="3B57CF"/>
                        </a:solidFill>
                        <a:latin typeface="Nunito Sans"/>
                        <a:ea typeface="Nunito Sans"/>
                        <a:cs typeface="Nunito Sans"/>
                        <a:sym typeface="Nunito Sans"/>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solidFill>
                      <a:srgbClr val="FABE0C"/>
                    </a:solidFill>
                  </a:tcPr>
                </a:tc>
                <a:tc>
                  <a:txBody>
                    <a:bodyPr/>
                    <a:lstStyle/>
                    <a:p>
                      <a:pPr indent="0" lvl="0" marL="0" rtl="0" algn="ctr">
                        <a:spcBef>
                          <a:spcPts val="0"/>
                        </a:spcBef>
                        <a:spcAft>
                          <a:spcPts val="0"/>
                        </a:spcAft>
                        <a:buNone/>
                      </a:pPr>
                      <a:r>
                        <a:rPr lang="en">
                          <a:solidFill>
                            <a:srgbClr val="FABE0C"/>
                          </a:solidFill>
                          <a:latin typeface="Nunito Sans SemiBold"/>
                          <a:ea typeface="Nunito Sans SemiBold"/>
                          <a:cs typeface="Nunito Sans SemiBold"/>
                          <a:sym typeface="Nunito Sans SemiBold"/>
                        </a:rPr>
                        <a:t>✓</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ABE0C"/>
                          </a:solidFill>
                          <a:latin typeface="Nunito Sans SemiBold"/>
                          <a:ea typeface="Nunito Sans SemiBold"/>
                          <a:cs typeface="Nunito Sans SemiBold"/>
                          <a:sym typeface="Nunito Sans SemiBold"/>
                        </a:rPr>
                        <a:t>✓</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en" sz="1500">
                          <a:solidFill>
                            <a:srgbClr val="3B57CF"/>
                          </a:solidFill>
                          <a:latin typeface="Nunito Sans"/>
                          <a:ea typeface="Nunito Sans"/>
                          <a:cs typeface="Nunito Sans"/>
                          <a:sym typeface="Nunito Sans"/>
                        </a:rPr>
                        <a:t>FACTOR 2</a:t>
                      </a:r>
                      <a:endParaRPr b="1" sz="1500">
                        <a:solidFill>
                          <a:srgbClr val="3B57CF"/>
                        </a:solidFill>
                        <a:latin typeface="Nunito Sans"/>
                        <a:ea typeface="Nunito Sans"/>
                        <a:cs typeface="Nunito Sans"/>
                        <a:sym typeface="Nunito Sans"/>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solidFill>
                      <a:srgbClr val="FABE0C"/>
                    </a:solidFill>
                  </a:tcPr>
                </a:tc>
                <a:tc>
                  <a:txBody>
                    <a:bodyPr/>
                    <a:lstStyle/>
                    <a:p>
                      <a:pPr indent="0" lvl="0" marL="0" rtl="0" algn="ctr">
                        <a:spcBef>
                          <a:spcPts val="0"/>
                        </a:spcBef>
                        <a:spcAft>
                          <a:spcPts val="0"/>
                        </a:spcAft>
                        <a:buNone/>
                      </a:pPr>
                      <a:r>
                        <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ABE0C"/>
                          </a:solidFill>
                          <a:latin typeface="Nunito Sans SemiBold"/>
                          <a:ea typeface="Nunito Sans SemiBold"/>
                          <a:cs typeface="Nunito Sans SemiBold"/>
                          <a:sym typeface="Nunito Sans SemiBold"/>
                        </a:rPr>
                        <a:t>✓</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ABE0C"/>
                          </a:solidFill>
                          <a:latin typeface="Nunito Sans SemiBold"/>
                          <a:ea typeface="Nunito Sans SemiBold"/>
                          <a:cs typeface="Nunito Sans SemiBold"/>
                          <a:sym typeface="Nunito Sans SemiBold"/>
                        </a:rPr>
                        <a:t>✓</a:t>
                      </a:r>
                      <a:endParaRPr>
                        <a:solidFill>
                          <a:srgbClr val="FABE0C"/>
                        </a:solidFill>
                        <a:latin typeface="Nunito Sans SemiBold"/>
                        <a:ea typeface="Nunito Sans SemiBold"/>
                        <a:cs typeface="Nunito Sans SemiBold"/>
                        <a:sym typeface="Nunito Sans SemiBold"/>
                      </a:endParaRPr>
                    </a:p>
                  </a:txBody>
                  <a:tcPr marT="91425" marB="91425" marR="91425" marL="91425" anchor="ctr">
                    <a:lnL cap="flat" cmpd="sng" w="19050">
                      <a:solidFill>
                        <a:srgbClr val="3B57CF"/>
                      </a:solidFill>
                      <a:prstDash val="solid"/>
                      <a:round/>
                      <a:headEnd len="sm" w="sm" type="none"/>
                      <a:tailEnd len="sm" w="sm" type="none"/>
                    </a:lnL>
                    <a:lnR cap="flat" cmpd="sng" w="19050">
                      <a:solidFill>
                        <a:srgbClr val="3B57CF"/>
                      </a:solidFill>
                      <a:prstDash val="solid"/>
                      <a:round/>
                      <a:headEnd len="sm" w="sm" type="none"/>
                      <a:tailEnd len="sm" w="sm" type="none"/>
                    </a:lnR>
                    <a:lnT cap="flat" cmpd="sng" w="19050">
                      <a:solidFill>
                        <a:srgbClr val="3B57CF"/>
                      </a:solidFill>
                      <a:prstDash val="solid"/>
                      <a:round/>
                      <a:headEnd len="sm" w="sm" type="none"/>
                      <a:tailEnd len="sm" w="sm" type="none"/>
                    </a:lnT>
                    <a:lnB cap="flat" cmpd="sng" w="19050">
                      <a:solidFill>
                        <a:srgbClr val="3B57CF"/>
                      </a:solidFill>
                      <a:prstDash val="solid"/>
                      <a:round/>
                      <a:headEnd len="sm" w="sm" type="none"/>
                      <a:tailEnd len="sm" w="sm" type="none"/>
                    </a:lnB>
                  </a:tcPr>
                </a:tc>
              </a:tr>
            </a:tbl>
          </a:graphicData>
        </a:graphic>
      </p:graphicFrame>
      <p:grpSp>
        <p:nvGrpSpPr>
          <p:cNvPr id="714" name="Google Shape;714;p43"/>
          <p:cNvGrpSpPr/>
          <p:nvPr/>
        </p:nvGrpSpPr>
        <p:grpSpPr>
          <a:xfrm>
            <a:off x="4020274" y="3330230"/>
            <a:ext cx="544506" cy="545393"/>
            <a:chOff x="3079625" y="2104150"/>
            <a:chExt cx="1104475" cy="1106050"/>
          </a:xfrm>
        </p:grpSpPr>
        <p:sp>
          <p:nvSpPr>
            <p:cNvPr id="715" name="Google Shape;715;p43"/>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43"/>
          <p:cNvGrpSpPr/>
          <p:nvPr/>
        </p:nvGrpSpPr>
        <p:grpSpPr>
          <a:xfrm>
            <a:off x="7333624" y="3330230"/>
            <a:ext cx="544506" cy="545393"/>
            <a:chOff x="3079625" y="2104150"/>
            <a:chExt cx="1104475" cy="1106050"/>
          </a:xfrm>
        </p:grpSpPr>
        <p:sp>
          <p:nvSpPr>
            <p:cNvPr id="732" name="Google Shape;732;p43"/>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3"/>
          <p:cNvGrpSpPr/>
          <p:nvPr/>
        </p:nvGrpSpPr>
        <p:grpSpPr>
          <a:xfrm>
            <a:off x="5675699" y="3994205"/>
            <a:ext cx="544506" cy="545393"/>
            <a:chOff x="3079625" y="2104150"/>
            <a:chExt cx="1104475" cy="1106050"/>
          </a:xfrm>
        </p:grpSpPr>
        <p:sp>
          <p:nvSpPr>
            <p:cNvPr id="749" name="Google Shape;749;p43"/>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3"/>
          <p:cNvGrpSpPr/>
          <p:nvPr/>
        </p:nvGrpSpPr>
        <p:grpSpPr>
          <a:xfrm>
            <a:off x="7333624" y="3994205"/>
            <a:ext cx="544506" cy="545393"/>
            <a:chOff x="3079625" y="2104150"/>
            <a:chExt cx="1104475" cy="1106050"/>
          </a:xfrm>
        </p:grpSpPr>
        <p:sp>
          <p:nvSpPr>
            <p:cNvPr id="766" name="Google Shape;766;p43"/>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3"/>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44"/>
          <p:cNvSpPr/>
          <p:nvPr/>
        </p:nvSpPr>
        <p:spPr>
          <a:xfrm>
            <a:off x="8105985" y="680251"/>
            <a:ext cx="63000" cy="376800"/>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rot="1396213">
            <a:off x="8408212" y="743170"/>
            <a:ext cx="63027" cy="376903"/>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rot="2734724">
            <a:off x="8647800" y="903550"/>
            <a:ext cx="63006" cy="376755"/>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rot="5400000">
            <a:off x="8860049" y="1432440"/>
            <a:ext cx="63000" cy="376800"/>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flipH="1" rot="-1396213">
            <a:off x="7814694" y="743170"/>
            <a:ext cx="63027" cy="376903"/>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flipH="1" rot="-2734724">
            <a:off x="7575127" y="903550"/>
            <a:ext cx="63006" cy="376755"/>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rot="4113136">
            <a:off x="8807852" y="1151706"/>
            <a:ext cx="63175" cy="376983"/>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flipH="1" rot="-4113136">
            <a:off x="8807939" y="1713121"/>
            <a:ext cx="63175" cy="376983"/>
          </a:xfrm>
          <a:prstGeom prst="rect">
            <a:avLst/>
          </a:pr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txBox="1"/>
          <p:nvPr>
            <p:ph type="ctrTitle"/>
          </p:nvPr>
        </p:nvSpPr>
        <p:spPr>
          <a:xfrm>
            <a:off x="713225" y="3152575"/>
            <a:ext cx="4798200" cy="13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799" name="Shape 799"/>
        <p:cNvGrpSpPr/>
        <p:nvPr/>
      </p:nvGrpSpPr>
      <p:grpSpPr>
        <a:xfrm>
          <a:off x="0" y="0"/>
          <a:ext cx="0" cy="0"/>
          <a:chOff x="0" y="0"/>
          <a:chExt cx="0" cy="0"/>
        </a:xfrm>
      </p:grpSpPr>
      <p:grpSp>
        <p:nvGrpSpPr>
          <p:cNvPr id="800" name="Google Shape;800;p45"/>
          <p:cNvGrpSpPr/>
          <p:nvPr/>
        </p:nvGrpSpPr>
        <p:grpSpPr>
          <a:xfrm>
            <a:off x="5607574" y="1776450"/>
            <a:ext cx="2823200" cy="2823121"/>
            <a:chOff x="5607574" y="1776450"/>
            <a:chExt cx="2823200" cy="2823121"/>
          </a:xfrm>
        </p:grpSpPr>
        <p:sp>
          <p:nvSpPr>
            <p:cNvPr id="801" name="Google Shape;801;p45"/>
            <p:cNvSpPr/>
            <p:nvPr/>
          </p:nvSpPr>
          <p:spPr>
            <a:xfrm>
              <a:off x="5607574" y="1776450"/>
              <a:ext cx="1330500" cy="1330500"/>
            </a:xfrm>
            <a:prstGeom prst="roundRect">
              <a:avLst>
                <a:gd fmla="val 16667"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B57CF"/>
                  </a:solidFill>
                  <a:latin typeface="Nunito Sans"/>
                  <a:ea typeface="Nunito Sans"/>
                  <a:cs typeface="Nunito Sans"/>
                  <a:sym typeface="Nunito Sans"/>
                </a:rPr>
                <a:t>S</a:t>
              </a:r>
              <a:endParaRPr b="1" sz="3000">
                <a:solidFill>
                  <a:srgbClr val="3B57CF"/>
                </a:solidFill>
                <a:latin typeface="Nunito Sans"/>
                <a:ea typeface="Nunito Sans"/>
                <a:cs typeface="Nunito Sans"/>
                <a:sym typeface="Nunito Sans"/>
              </a:endParaRPr>
            </a:p>
          </p:txBody>
        </p:sp>
        <p:sp>
          <p:nvSpPr>
            <p:cNvPr id="802" name="Google Shape;802;p45"/>
            <p:cNvSpPr/>
            <p:nvPr/>
          </p:nvSpPr>
          <p:spPr>
            <a:xfrm>
              <a:off x="7100274" y="1776450"/>
              <a:ext cx="1330500" cy="13305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B57CF"/>
                  </a:solidFill>
                  <a:latin typeface="Nunito Sans"/>
                  <a:ea typeface="Nunito Sans"/>
                  <a:cs typeface="Nunito Sans"/>
                  <a:sym typeface="Nunito Sans"/>
                </a:rPr>
                <a:t>W</a:t>
              </a:r>
              <a:endParaRPr b="1" sz="3000">
                <a:solidFill>
                  <a:srgbClr val="3B57CF"/>
                </a:solidFill>
                <a:latin typeface="Nunito Sans"/>
                <a:ea typeface="Nunito Sans"/>
                <a:cs typeface="Nunito Sans"/>
                <a:sym typeface="Nunito Sans"/>
              </a:endParaRPr>
            </a:p>
          </p:txBody>
        </p:sp>
        <p:sp>
          <p:nvSpPr>
            <p:cNvPr id="803" name="Google Shape;803;p45"/>
            <p:cNvSpPr/>
            <p:nvPr/>
          </p:nvSpPr>
          <p:spPr>
            <a:xfrm>
              <a:off x="5607574" y="3269071"/>
              <a:ext cx="1330500" cy="13305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B57CF"/>
                  </a:solidFill>
                  <a:latin typeface="Nunito Sans"/>
                  <a:ea typeface="Nunito Sans"/>
                  <a:cs typeface="Nunito Sans"/>
                  <a:sym typeface="Nunito Sans"/>
                </a:rPr>
                <a:t>O</a:t>
              </a:r>
              <a:endParaRPr b="1" sz="3000">
                <a:solidFill>
                  <a:srgbClr val="3B57CF"/>
                </a:solidFill>
                <a:latin typeface="Nunito Sans"/>
                <a:ea typeface="Nunito Sans"/>
                <a:cs typeface="Nunito Sans"/>
                <a:sym typeface="Nunito Sans"/>
              </a:endParaRPr>
            </a:p>
          </p:txBody>
        </p:sp>
        <p:sp>
          <p:nvSpPr>
            <p:cNvPr id="804" name="Google Shape;804;p45"/>
            <p:cNvSpPr/>
            <p:nvPr/>
          </p:nvSpPr>
          <p:spPr>
            <a:xfrm>
              <a:off x="7100274" y="3269071"/>
              <a:ext cx="1330500" cy="1330500"/>
            </a:xfrm>
            <a:prstGeom prst="roundRect">
              <a:avLst>
                <a:gd fmla="val 16667"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B57CF"/>
                  </a:solidFill>
                  <a:latin typeface="Nunito Sans"/>
                  <a:ea typeface="Nunito Sans"/>
                  <a:cs typeface="Nunito Sans"/>
                  <a:sym typeface="Nunito Sans"/>
                </a:rPr>
                <a:t>T</a:t>
              </a:r>
              <a:endParaRPr b="1" sz="3000">
                <a:solidFill>
                  <a:srgbClr val="3B57CF"/>
                </a:solidFill>
                <a:latin typeface="Nunito Sans"/>
                <a:ea typeface="Nunito Sans"/>
                <a:cs typeface="Nunito Sans"/>
                <a:sym typeface="Nunito Sans"/>
              </a:endParaRPr>
            </a:p>
          </p:txBody>
        </p:sp>
      </p:grpSp>
      <p:sp>
        <p:nvSpPr>
          <p:cNvPr id="805" name="Google Shape;805;p45"/>
          <p:cNvSpPr/>
          <p:nvPr/>
        </p:nvSpPr>
        <p:spPr>
          <a:xfrm>
            <a:off x="713225" y="1981900"/>
            <a:ext cx="18870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5"/>
          <p:cNvSpPr/>
          <p:nvPr/>
        </p:nvSpPr>
        <p:spPr>
          <a:xfrm>
            <a:off x="713225" y="3542850"/>
            <a:ext cx="18870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5"/>
          <p:cNvSpPr/>
          <p:nvPr/>
        </p:nvSpPr>
        <p:spPr>
          <a:xfrm>
            <a:off x="3066700" y="1981900"/>
            <a:ext cx="18870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5"/>
          <p:cNvSpPr/>
          <p:nvPr/>
        </p:nvSpPr>
        <p:spPr>
          <a:xfrm>
            <a:off x="3066700" y="3542850"/>
            <a:ext cx="18870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p:nvPr/>
        </p:nvSpPr>
        <p:spPr>
          <a:xfrm>
            <a:off x="7117550"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5"/>
          <p:cNvSpPr/>
          <p:nvPr/>
        </p:nvSpPr>
        <p:spPr>
          <a:xfrm>
            <a:off x="7374989"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5"/>
          <p:cNvSpPr/>
          <p:nvPr/>
        </p:nvSpPr>
        <p:spPr>
          <a:xfrm>
            <a:off x="7632428"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5"/>
          <p:cNvSpPr/>
          <p:nvPr/>
        </p:nvSpPr>
        <p:spPr>
          <a:xfrm>
            <a:off x="788986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p:cNvSpPr/>
          <p:nvPr/>
        </p:nvSpPr>
        <p:spPr>
          <a:xfrm>
            <a:off x="814731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5"/>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B57CF"/>
                </a:solidFill>
              </a:rPr>
              <a:t>SWOT ANALYSIS</a:t>
            </a:r>
            <a:endParaRPr/>
          </a:p>
        </p:txBody>
      </p:sp>
      <p:sp>
        <p:nvSpPr>
          <p:cNvPr id="815" name="Google Shape;815;p45"/>
          <p:cNvSpPr txBox="1"/>
          <p:nvPr>
            <p:ph idx="1" type="subTitle"/>
          </p:nvPr>
        </p:nvSpPr>
        <p:spPr>
          <a:xfrm>
            <a:off x="809875" y="1981900"/>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816" name="Google Shape;816;p45"/>
          <p:cNvSpPr txBox="1"/>
          <p:nvPr>
            <p:ph idx="2" type="subTitle"/>
          </p:nvPr>
        </p:nvSpPr>
        <p:spPr>
          <a:xfrm>
            <a:off x="809875" y="24056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3B57CF"/>
                </a:solidFill>
              </a:rPr>
              <a:t>Jupiter is the biggest planet of them all</a:t>
            </a:r>
            <a:endParaRPr/>
          </a:p>
        </p:txBody>
      </p:sp>
      <p:sp>
        <p:nvSpPr>
          <p:cNvPr id="817" name="Google Shape;817;p45"/>
          <p:cNvSpPr txBox="1"/>
          <p:nvPr>
            <p:ph idx="3" type="subTitle"/>
          </p:nvPr>
        </p:nvSpPr>
        <p:spPr>
          <a:xfrm>
            <a:off x="809875" y="3542850"/>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a:t>
            </a:r>
            <a:endParaRPr/>
          </a:p>
        </p:txBody>
      </p:sp>
      <p:sp>
        <p:nvSpPr>
          <p:cNvPr id="818" name="Google Shape;818;p45"/>
          <p:cNvSpPr txBox="1"/>
          <p:nvPr>
            <p:ph idx="4" type="subTitle"/>
          </p:nvPr>
        </p:nvSpPr>
        <p:spPr>
          <a:xfrm>
            <a:off x="809875" y="396655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819" name="Google Shape;819;p45"/>
          <p:cNvSpPr txBox="1"/>
          <p:nvPr>
            <p:ph idx="5" type="subTitle"/>
          </p:nvPr>
        </p:nvSpPr>
        <p:spPr>
          <a:xfrm>
            <a:off x="3163350" y="1981900"/>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820" name="Google Shape;820;p45"/>
          <p:cNvSpPr txBox="1"/>
          <p:nvPr>
            <p:ph idx="6" type="subTitle"/>
          </p:nvPr>
        </p:nvSpPr>
        <p:spPr>
          <a:xfrm>
            <a:off x="3163350" y="24056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closest planet of the sun</a:t>
            </a:r>
            <a:endParaRPr/>
          </a:p>
        </p:txBody>
      </p:sp>
      <p:sp>
        <p:nvSpPr>
          <p:cNvPr id="821" name="Google Shape;821;p45"/>
          <p:cNvSpPr txBox="1"/>
          <p:nvPr>
            <p:ph idx="7" type="subTitle"/>
          </p:nvPr>
        </p:nvSpPr>
        <p:spPr>
          <a:xfrm>
            <a:off x="3163350" y="3542850"/>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822" name="Google Shape;822;p45"/>
          <p:cNvSpPr txBox="1"/>
          <p:nvPr>
            <p:ph idx="8" type="subTitle"/>
          </p:nvPr>
        </p:nvSpPr>
        <p:spPr>
          <a:xfrm>
            <a:off x="3163350" y="396655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826" name="Shape 826"/>
        <p:cNvGrpSpPr/>
        <p:nvPr/>
      </p:nvGrpSpPr>
      <p:grpSpPr>
        <a:xfrm>
          <a:off x="0" y="0"/>
          <a:ext cx="0" cy="0"/>
          <a:chOff x="0" y="0"/>
          <a:chExt cx="0" cy="0"/>
        </a:xfrm>
      </p:grpSpPr>
      <p:sp>
        <p:nvSpPr>
          <p:cNvPr id="827" name="Google Shape;827;p46"/>
          <p:cNvSpPr/>
          <p:nvPr/>
        </p:nvSpPr>
        <p:spPr>
          <a:xfrm>
            <a:off x="1262625" y="2044550"/>
            <a:ext cx="18411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6040275" y="2044550"/>
            <a:ext cx="18411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46"/>
          <p:cNvPicPr preferRelativeResize="0"/>
          <p:nvPr/>
        </p:nvPicPr>
        <p:blipFill rotWithShape="1">
          <a:blip r:embed="rId3">
            <a:alphaModFix/>
          </a:blip>
          <a:srcRect b="5975" l="8771" r="6071" t="21069"/>
          <a:stretch/>
        </p:blipFill>
        <p:spPr>
          <a:xfrm>
            <a:off x="3381874" y="2049575"/>
            <a:ext cx="2381400" cy="2550000"/>
          </a:xfrm>
          <a:prstGeom prst="roundRect">
            <a:avLst>
              <a:gd fmla="val 13487" name="adj"/>
            </a:avLst>
          </a:prstGeom>
          <a:noFill/>
          <a:ln>
            <a:noFill/>
          </a:ln>
        </p:spPr>
      </p:pic>
      <p:sp>
        <p:nvSpPr>
          <p:cNvPr id="830" name="Google Shape;830;p46"/>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831" name="Google Shape;831;p46"/>
          <p:cNvSpPr txBox="1"/>
          <p:nvPr>
            <p:ph idx="1" type="subTitle"/>
          </p:nvPr>
        </p:nvSpPr>
        <p:spPr>
          <a:xfrm>
            <a:off x="1311500" y="2562125"/>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32" name="Google Shape;832;p46"/>
          <p:cNvSpPr txBox="1"/>
          <p:nvPr>
            <p:ph idx="2" type="subTitle"/>
          </p:nvPr>
        </p:nvSpPr>
        <p:spPr>
          <a:xfrm>
            <a:off x="1311500" y="28746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833" name="Google Shape;833;p46"/>
          <p:cNvSpPr txBox="1"/>
          <p:nvPr>
            <p:ph idx="3" type="subTitle"/>
          </p:nvPr>
        </p:nvSpPr>
        <p:spPr>
          <a:xfrm>
            <a:off x="1311500" y="365605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34" name="Google Shape;834;p46"/>
          <p:cNvSpPr txBox="1"/>
          <p:nvPr>
            <p:ph idx="4" type="subTitle"/>
          </p:nvPr>
        </p:nvSpPr>
        <p:spPr>
          <a:xfrm>
            <a:off x="1311500" y="39685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835" name="Google Shape;835;p46"/>
          <p:cNvSpPr txBox="1"/>
          <p:nvPr>
            <p:ph idx="5" type="subTitle"/>
          </p:nvPr>
        </p:nvSpPr>
        <p:spPr>
          <a:xfrm>
            <a:off x="6089150" y="2562125"/>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36" name="Google Shape;836;p46"/>
          <p:cNvSpPr txBox="1"/>
          <p:nvPr>
            <p:ph idx="6" type="subTitle"/>
          </p:nvPr>
        </p:nvSpPr>
        <p:spPr>
          <a:xfrm>
            <a:off x="6089150" y="28746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to the Sun</a:t>
            </a:r>
            <a:endParaRPr/>
          </a:p>
        </p:txBody>
      </p:sp>
      <p:sp>
        <p:nvSpPr>
          <p:cNvPr id="837" name="Google Shape;837;p46"/>
          <p:cNvSpPr txBox="1"/>
          <p:nvPr>
            <p:ph idx="7" type="subTitle"/>
          </p:nvPr>
        </p:nvSpPr>
        <p:spPr>
          <a:xfrm>
            <a:off x="6089150" y="365605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38" name="Google Shape;838;p46"/>
          <p:cNvSpPr txBox="1"/>
          <p:nvPr>
            <p:ph idx="8" type="subTitle"/>
          </p:nvPr>
        </p:nvSpPr>
        <p:spPr>
          <a:xfrm>
            <a:off x="6089150" y="39685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839" name="Google Shape;839;p46"/>
          <p:cNvSpPr txBox="1"/>
          <p:nvPr>
            <p:ph idx="9" type="subTitle"/>
          </p:nvPr>
        </p:nvSpPr>
        <p:spPr>
          <a:xfrm>
            <a:off x="1311500" y="2079200"/>
            <a:ext cx="17445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SHORT TERM</a:t>
            </a:r>
            <a:endParaRPr/>
          </a:p>
        </p:txBody>
      </p:sp>
      <p:sp>
        <p:nvSpPr>
          <p:cNvPr id="840" name="Google Shape;840;p46"/>
          <p:cNvSpPr txBox="1"/>
          <p:nvPr>
            <p:ph idx="13" type="subTitle"/>
          </p:nvPr>
        </p:nvSpPr>
        <p:spPr>
          <a:xfrm>
            <a:off x="6089150" y="2079200"/>
            <a:ext cx="17445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LONG TERM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239" name="Shape 239"/>
        <p:cNvGrpSpPr/>
        <p:nvPr/>
      </p:nvGrpSpPr>
      <p:grpSpPr>
        <a:xfrm>
          <a:off x="0" y="0"/>
          <a:ext cx="0" cy="0"/>
          <a:chOff x="0" y="0"/>
          <a:chExt cx="0" cy="0"/>
        </a:xfrm>
      </p:grpSpPr>
      <p:sp>
        <p:nvSpPr>
          <p:cNvPr id="240" name="Google Shape;240;p29"/>
          <p:cNvSpPr/>
          <p:nvPr/>
        </p:nvSpPr>
        <p:spPr>
          <a:xfrm>
            <a:off x="86765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1125089"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1382528"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1639967"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1897405"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2154844"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2412283"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2669722"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2927161"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318460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9"/>
          <p:cNvGrpSpPr/>
          <p:nvPr/>
        </p:nvGrpSpPr>
        <p:grpSpPr>
          <a:xfrm>
            <a:off x="5952420" y="685762"/>
            <a:ext cx="1465917" cy="1188821"/>
            <a:chOff x="3770920" y="539512"/>
            <a:chExt cx="1465917" cy="1188821"/>
          </a:xfrm>
        </p:grpSpPr>
        <p:sp>
          <p:nvSpPr>
            <p:cNvPr id="251" name="Google Shape;251;p29"/>
            <p:cNvSpPr/>
            <p:nvPr/>
          </p:nvSpPr>
          <p:spPr>
            <a:xfrm>
              <a:off x="4360586" y="539512"/>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2" name="Google Shape;252;p29"/>
            <p:cNvSpPr/>
            <p:nvPr/>
          </p:nvSpPr>
          <p:spPr>
            <a:xfrm rot="1399063">
              <a:off x="4632573"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3" name="Google Shape;253;p29"/>
            <p:cNvSpPr/>
            <p:nvPr/>
          </p:nvSpPr>
          <p:spPr>
            <a:xfrm rot="2751306">
              <a:off x="4847966"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4" name="Google Shape;254;p29"/>
            <p:cNvSpPr/>
            <p:nvPr/>
          </p:nvSpPr>
          <p:spPr>
            <a:xfrm rot="5400000">
              <a:off x="5038988" y="1216251"/>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5" name="Google Shape;255;p29"/>
            <p:cNvSpPr/>
            <p:nvPr/>
          </p:nvSpPr>
          <p:spPr>
            <a:xfrm flipH="1" rot="-1399063">
              <a:off x="4098299"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6" name="Google Shape;256;p29"/>
            <p:cNvSpPr/>
            <p:nvPr/>
          </p:nvSpPr>
          <p:spPr>
            <a:xfrm flipH="1" rot="-2751306">
              <a:off x="3882891"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7" name="Google Shape;257;p29"/>
            <p:cNvSpPr/>
            <p:nvPr/>
          </p:nvSpPr>
          <p:spPr>
            <a:xfrm rot="4098656">
              <a:off x="4992172" y="963661"/>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sp>
          <p:nvSpPr>
            <p:cNvPr id="258" name="Google Shape;258;p29"/>
            <p:cNvSpPr/>
            <p:nvPr/>
          </p:nvSpPr>
          <p:spPr>
            <a:xfrm flipH="1" rot="-4098656">
              <a:off x="4991997" y="1468755"/>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BE0C"/>
                </a:solidFill>
              </a:endParaRPr>
            </a:p>
          </p:txBody>
        </p:sp>
      </p:grpSp>
      <p:sp>
        <p:nvSpPr>
          <p:cNvPr id="259" name="Google Shape;259;p29"/>
          <p:cNvSpPr/>
          <p:nvPr/>
        </p:nvSpPr>
        <p:spPr>
          <a:xfrm>
            <a:off x="1561000" y="3025000"/>
            <a:ext cx="17445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6590775" y="31721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txBox="1"/>
          <p:nvPr>
            <p:ph type="title"/>
          </p:nvPr>
        </p:nvSpPr>
        <p:spPr>
          <a:xfrm>
            <a:off x="712650" y="611475"/>
            <a:ext cx="61113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t>EXPORT TO </a:t>
            </a:r>
            <a:endParaRPr b="1" sz="4200"/>
          </a:p>
          <a:p>
            <a:pPr indent="0" lvl="0" marL="0" rtl="0" algn="l">
              <a:spcBef>
                <a:spcPts val="0"/>
              </a:spcBef>
              <a:spcAft>
                <a:spcPts val="0"/>
              </a:spcAft>
              <a:buNone/>
            </a:pPr>
            <a:r>
              <a:rPr b="1" lang="en" sz="4200"/>
              <a:t>SUPERVISELY FORMAT</a:t>
            </a:r>
            <a:endParaRPr b="1" sz="4200"/>
          </a:p>
        </p:txBody>
      </p:sp>
      <p:sp>
        <p:nvSpPr>
          <p:cNvPr id="262" name="Google Shape;262;p29"/>
          <p:cNvSpPr txBox="1"/>
          <p:nvPr>
            <p:ph idx="1" type="subTitle"/>
          </p:nvPr>
        </p:nvSpPr>
        <p:spPr>
          <a:xfrm>
            <a:off x="6687425" y="3172125"/>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263" name="Google Shape;263;p29"/>
          <p:cNvSpPr txBox="1"/>
          <p:nvPr>
            <p:ph idx="3" type="subTitle"/>
          </p:nvPr>
        </p:nvSpPr>
        <p:spPr>
          <a:xfrm>
            <a:off x="1657650" y="3025000"/>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ANNOTATIONS</a:t>
            </a:r>
            <a:endParaRPr/>
          </a:p>
        </p:txBody>
      </p:sp>
      <p:sp>
        <p:nvSpPr>
          <p:cNvPr id="264" name="Google Shape;264;p29"/>
          <p:cNvSpPr txBox="1"/>
          <p:nvPr>
            <p:ph idx="4" type="subTitle"/>
          </p:nvPr>
        </p:nvSpPr>
        <p:spPr>
          <a:xfrm>
            <a:off x="1657650" y="34487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Supervisely JSON format  </a:t>
            </a:r>
            <a:endParaRPr/>
          </a:p>
        </p:txBody>
      </p:sp>
      <p:pic>
        <p:nvPicPr>
          <p:cNvPr id="265" name="Google Shape;265;p29"/>
          <p:cNvPicPr preferRelativeResize="0"/>
          <p:nvPr/>
        </p:nvPicPr>
        <p:blipFill>
          <a:blip r:embed="rId3">
            <a:alphaModFix/>
          </a:blip>
          <a:stretch>
            <a:fillRect/>
          </a:stretch>
        </p:blipFill>
        <p:spPr>
          <a:xfrm>
            <a:off x="5804150" y="3024995"/>
            <a:ext cx="668967" cy="668967"/>
          </a:xfrm>
          <a:prstGeom prst="rect">
            <a:avLst/>
          </a:prstGeom>
          <a:noFill/>
          <a:ln>
            <a:noFill/>
          </a:ln>
        </p:spPr>
      </p:pic>
      <p:pic>
        <p:nvPicPr>
          <p:cNvPr id="266" name="Google Shape;266;p29"/>
          <p:cNvPicPr preferRelativeResize="0"/>
          <p:nvPr/>
        </p:nvPicPr>
        <p:blipFill>
          <a:blip r:embed="rId4">
            <a:alphaModFix/>
          </a:blip>
          <a:stretch>
            <a:fillRect/>
          </a:stretch>
        </p:blipFill>
        <p:spPr>
          <a:xfrm>
            <a:off x="783113" y="2977288"/>
            <a:ext cx="764375" cy="76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844" name="Shape 844"/>
        <p:cNvGrpSpPr/>
        <p:nvPr/>
      </p:nvGrpSpPr>
      <p:grpSpPr>
        <a:xfrm>
          <a:off x="0" y="0"/>
          <a:ext cx="0" cy="0"/>
          <a:chOff x="0" y="0"/>
          <a:chExt cx="0" cy="0"/>
        </a:xfrm>
      </p:grpSpPr>
      <p:grpSp>
        <p:nvGrpSpPr>
          <p:cNvPr id="845" name="Google Shape;845;p47"/>
          <p:cNvGrpSpPr/>
          <p:nvPr/>
        </p:nvGrpSpPr>
        <p:grpSpPr>
          <a:xfrm>
            <a:off x="4285148" y="1693513"/>
            <a:ext cx="2166390" cy="1756480"/>
            <a:chOff x="4285148" y="1693513"/>
            <a:chExt cx="2166390" cy="1756480"/>
          </a:xfrm>
        </p:grpSpPr>
        <p:sp>
          <p:nvSpPr>
            <p:cNvPr id="846" name="Google Shape;846;p47"/>
            <p:cNvSpPr/>
            <p:nvPr/>
          </p:nvSpPr>
          <p:spPr>
            <a:xfrm>
              <a:off x="5156750" y="1693513"/>
              <a:ext cx="83700" cy="501000"/>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rot="1401590">
              <a:off x="5558506" y="1777262"/>
              <a:ext cx="83984" cy="501106"/>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rot="2734724">
              <a:off x="5876924" y="1990422"/>
              <a:ext cx="84009" cy="501067"/>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rot="5400000">
              <a:off x="6159188" y="2693413"/>
              <a:ext cx="83700" cy="501000"/>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flipH="1" rot="-1401590">
              <a:off x="4769336" y="1777262"/>
              <a:ext cx="83984" cy="501106"/>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flipH="1" rot="-2734724">
              <a:off x="4450893" y="1990422"/>
              <a:ext cx="84009" cy="501067"/>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rot="4103329">
              <a:off x="6089913" y="2320136"/>
              <a:ext cx="83898" cy="501213"/>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flipH="1" rot="-4103329">
              <a:off x="6089913" y="3066486"/>
              <a:ext cx="83898" cy="501213"/>
            </a:xfrm>
            <a:prstGeom prst="rect">
              <a:avLst/>
            </a:prstGeom>
            <a:solidFill>
              <a:srgbClr val="FABE0C"/>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47"/>
          <p:cNvSpPr txBox="1"/>
          <p:nvPr>
            <p:ph type="title"/>
          </p:nvPr>
        </p:nvSpPr>
        <p:spPr>
          <a:xfrm>
            <a:off x="713226" y="2397125"/>
            <a:ext cx="5139600" cy="22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858" name="Shape 858"/>
        <p:cNvGrpSpPr/>
        <p:nvPr/>
      </p:nvGrpSpPr>
      <p:grpSpPr>
        <a:xfrm>
          <a:off x="0" y="0"/>
          <a:ext cx="0" cy="0"/>
          <a:chOff x="0" y="0"/>
          <a:chExt cx="0" cy="0"/>
        </a:xfrm>
      </p:grpSpPr>
      <p:sp>
        <p:nvSpPr>
          <p:cNvPr id="859" name="Google Shape;859;p48"/>
          <p:cNvSpPr/>
          <p:nvPr/>
        </p:nvSpPr>
        <p:spPr>
          <a:xfrm>
            <a:off x="714900" y="2003450"/>
            <a:ext cx="1512000" cy="2146800"/>
          </a:xfrm>
          <a:prstGeom prst="roundRect">
            <a:avLst>
              <a:gd fmla="val 16667"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8"/>
          <p:cNvSpPr/>
          <p:nvPr/>
        </p:nvSpPr>
        <p:spPr>
          <a:xfrm>
            <a:off x="6692950" y="2003450"/>
            <a:ext cx="13263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4721775" y="2003450"/>
            <a:ext cx="13263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48"/>
          <p:cNvCxnSpPr/>
          <p:nvPr/>
        </p:nvCxnSpPr>
        <p:spPr>
          <a:xfrm rot="10800000">
            <a:off x="2227000" y="3131713"/>
            <a:ext cx="559200" cy="477900"/>
          </a:xfrm>
          <a:prstGeom prst="bentConnector3">
            <a:avLst>
              <a:gd fmla="val 50000" name="adj1"/>
            </a:avLst>
          </a:prstGeom>
          <a:noFill/>
          <a:ln cap="flat" cmpd="sng" w="19050">
            <a:solidFill>
              <a:srgbClr val="3B57CF"/>
            </a:solidFill>
            <a:prstDash val="solid"/>
            <a:round/>
            <a:headEnd len="med" w="med" type="none"/>
            <a:tailEnd len="med" w="med" type="none"/>
          </a:ln>
        </p:spPr>
      </p:cxnSp>
      <p:cxnSp>
        <p:nvCxnSpPr>
          <p:cNvPr id="863" name="Google Shape;863;p48"/>
          <p:cNvCxnSpPr/>
          <p:nvPr/>
        </p:nvCxnSpPr>
        <p:spPr>
          <a:xfrm flipH="1" rot="10800000">
            <a:off x="2227000" y="2207313"/>
            <a:ext cx="559200" cy="850500"/>
          </a:xfrm>
          <a:prstGeom prst="bentConnector3">
            <a:avLst>
              <a:gd fmla="val 50000" name="adj1"/>
            </a:avLst>
          </a:prstGeom>
          <a:noFill/>
          <a:ln cap="flat" cmpd="sng" w="19050">
            <a:solidFill>
              <a:srgbClr val="3B57CF"/>
            </a:solidFill>
            <a:prstDash val="solid"/>
            <a:round/>
            <a:headEnd len="med" w="med" type="none"/>
            <a:tailEnd len="med" w="med" type="none"/>
          </a:ln>
        </p:spPr>
      </p:cxnSp>
      <p:sp>
        <p:nvSpPr>
          <p:cNvPr id="864" name="Google Shape;864;p48"/>
          <p:cNvSpPr txBox="1"/>
          <p:nvPr/>
        </p:nvSpPr>
        <p:spPr>
          <a:xfrm>
            <a:off x="719148" y="2965100"/>
            <a:ext cx="1512000" cy="3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GOAL</a:t>
            </a:r>
            <a:endParaRPr b="1" sz="1500">
              <a:solidFill>
                <a:srgbClr val="3B57CF"/>
              </a:solidFill>
              <a:latin typeface="Nunito Sans"/>
              <a:ea typeface="Nunito Sans"/>
              <a:cs typeface="Nunito Sans"/>
              <a:sym typeface="Nunito Sans"/>
            </a:endParaRPr>
          </a:p>
        </p:txBody>
      </p:sp>
      <p:sp>
        <p:nvSpPr>
          <p:cNvPr id="865" name="Google Shape;865;p48"/>
          <p:cNvSpPr txBox="1"/>
          <p:nvPr/>
        </p:nvSpPr>
        <p:spPr>
          <a:xfrm>
            <a:off x="719150" y="3277575"/>
            <a:ext cx="1512000" cy="75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300">
                <a:solidFill>
                  <a:srgbClr val="3B57CF"/>
                </a:solidFill>
                <a:latin typeface="Open Sans"/>
                <a:ea typeface="Open Sans"/>
                <a:cs typeface="Open Sans"/>
                <a:sym typeface="Open Sans"/>
              </a:rPr>
              <a:t>Pluto is a dwarf planet that lies in the Kuiper Bel</a:t>
            </a:r>
            <a:r>
              <a:rPr lang="en" sz="1300">
                <a:solidFill>
                  <a:srgbClr val="3B57CF"/>
                </a:solidFill>
                <a:latin typeface="Open Sans"/>
                <a:ea typeface="Open Sans"/>
                <a:cs typeface="Open Sans"/>
                <a:sym typeface="Open Sans"/>
              </a:rPr>
              <a:t>t</a:t>
            </a:r>
            <a:endParaRPr sz="1300">
              <a:solidFill>
                <a:srgbClr val="3B57CF"/>
              </a:solidFill>
              <a:latin typeface="Open Sans"/>
              <a:ea typeface="Open Sans"/>
              <a:cs typeface="Open Sans"/>
              <a:sym typeface="Open Sans"/>
            </a:endParaRPr>
          </a:p>
        </p:txBody>
      </p:sp>
      <p:sp>
        <p:nvSpPr>
          <p:cNvPr id="866" name="Google Shape;866;p48"/>
          <p:cNvSpPr/>
          <p:nvPr/>
        </p:nvSpPr>
        <p:spPr>
          <a:xfrm>
            <a:off x="1135188" y="223042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8"/>
          <p:cNvSpPr/>
          <p:nvPr/>
        </p:nvSpPr>
        <p:spPr>
          <a:xfrm>
            <a:off x="2707900" y="2003438"/>
            <a:ext cx="17445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txBox="1"/>
          <p:nvPr/>
        </p:nvSpPr>
        <p:spPr>
          <a:xfrm>
            <a:off x="2786200" y="2003438"/>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KEY ACTION 1</a:t>
            </a:r>
            <a:endParaRPr b="1" sz="1500">
              <a:solidFill>
                <a:srgbClr val="3B57CF"/>
              </a:solidFill>
              <a:latin typeface="Nunito Sans"/>
              <a:ea typeface="Nunito Sans"/>
              <a:cs typeface="Nunito Sans"/>
              <a:sym typeface="Nunito Sans"/>
            </a:endParaRPr>
          </a:p>
        </p:txBody>
      </p:sp>
      <p:sp>
        <p:nvSpPr>
          <p:cNvPr id="869" name="Google Shape;869;p48"/>
          <p:cNvSpPr txBox="1"/>
          <p:nvPr/>
        </p:nvSpPr>
        <p:spPr>
          <a:xfrm>
            <a:off x="2765025" y="2378125"/>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Mercury is </a:t>
            </a:r>
            <a:r>
              <a:rPr lang="en" sz="1300">
                <a:solidFill>
                  <a:srgbClr val="3B57CF"/>
                </a:solidFill>
                <a:latin typeface="Open Sans"/>
                <a:ea typeface="Open Sans"/>
                <a:cs typeface="Open Sans"/>
                <a:sym typeface="Open Sans"/>
              </a:rPr>
              <a:t>the smallest planet </a:t>
            </a:r>
            <a:endParaRPr sz="1300">
              <a:solidFill>
                <a:srgbClr val="3B57CF"/>
              </a:solidFill>
              <a:latin typeface="Open Sans"/>
              <a:ea typeface="Open Sans"/>
              <a:cs typeface="Open Sans"/>
              <a:sym typeface="Open Sans"/>
            </a:endParaRPr>
          </a:p>
        </p:txBody>
      </p:sp>
      <p:sp>
        <p:nvSpPr>
          <p:cNvPr id="870" name="Google Shape;870;p48"/>
          <p:cNvSpPr txBox="1"/>
          <p:nvPr/>
        </p:nvSpPr>
        <p:spPr>
          <a:xfrm>
            <a:off x="4810900" y="2378125"/>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sp>
        <p:nvSpPr>
          <p:cNvPr id="871" name="Google Shape;871;p48"/>
          <p:cNvSpPr txBox="1"/>
          <p:nvPr/>
        </p:nvSpPr>
        <p:spPr>
          <a:xfrm>
            <a:off x="6813938" y="2378125"/>
            <a:ext cx="1744500" cy="47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rgbClr val="3B57CF"/>
                </a:solidFill>
                <a:latin typeface="Open Sans"/>
                <a:ea typeface="Open Sans"/>
                <a:cs typeface="Open Sans"/>
                <a:sym typeface="Open Sans"/>
              </a:rPr>
              <a:t>It’s the farthest planet from the sun</a:t>
            </a:r>
            <a:endParaRPr sz="1300">
              <a:solidFill>
                <a:srgbClr val="3B57CF"/>
              </a:solidFill>
              <a:latin typeface="Open Sans"/>
              <a:ea typeface="Open Sans"/>
              <a:cs typeface="Open Sans"/>
              <a:sym typeface="Open Sans"/>
            </a:endParaRPr>
          </a:p>
        </p:txBody>
      </p:sp>
      <p:cxnSp>
        <p:nvCxnSpPr>
          <p:cNvPr id="872" name="Google Shape;872;p48"/>
          <p:cNvCxnSpPr>
            <a:stCxn id="867" idx="3"/>
          </p:cNvCxnSpPr>
          <p:nvPr/>
        </p:nvCxnSpPr>
        <p:spPr>
          <a:xfrm>
            <a:off x="4452400" y="2190788"/>
            <a:ext cx="280200" cy="0"/>
          </a:xfrm>
          <a:prstGeom prst="straightConnector1">
            <a:avLst/>
          </a:prstGeom>
          <a:noFill/>
          <a:ln cap="flat" cmpd="sng" w="19050">
            <a:solidFill>
              <a:srgbClr val="3B57CF"/>
            </a:solidFill>
            <a:prstDash val="solid"/>
            <a:round/>
            <a:headEnd len="med" w="med" type="none"/>
            <a:tailEnd len="med" w="med" type="none"/>
          </a:ln>
        </p:spPr>
      </p:cxnSp>
      <p:sp>
        <p:nvSpPr>
          <p:cNvPr id="873" name="Google Shape;873;p48"/>
          <p:cNvSpPr txBox="1"/>
          <p:nvPr/>
        </p:nvSpPr>
        <p:spPr>
          <a:xfrm>
            <a:off x="4816825" y="2003438"/>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JUPITER</a:t>
            </a:r>
            <a:endParaRPr b="1" sz="1500">
              <a:solidFill>
                <a:srgbClr val="3B57CF"/>
              </a:solidFill>
              <a:latin typeface="Nunito Sans"/>
              <a:ea typeface="Nunito Sans"/>
              <a:cs typeface="Nunito Sans"/>
              <a:sym typeface="Nunito Sans"/>
            </a:endParaRPr>
          </a:p>
        </p:txBody>
      </p:sp>
      <p:sp>
        <p:nvSpPr>
          <p:cNvPr id="874" name="Google Shape;874;p48"/>
          <p:cNvSpPr txBox="1"/>
          <p:nvPr/>
        </p:nvSpPr>
        <p:spPr>
          <a:xfrm>
            <a:off x="6769150" y="2003438"/>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NEPTUNE</a:t>
            </a:r>
            <a:endParaRPr b="1" sz="1500">
              <a:solidFill>
                <a:srgbClr val="3B57CF"/>
              </a:solidFill>
              <a:latin typeface="Nunito Sans"/>
              <a:ea typeface="Nunito Sans"/>
              <a:cs typeface="Nunito Sans"/>
              <a:sym typeface="Nunito Sans"/>
            </a:endParaRPr>
          </a:p>
        </p:txBody>
      </p:sp>
      <p:cxnSp>
        <p:nvCxnSpPr>
          <p:cNvPr id="875" name="Google Shape;875;p48"/>
          <p:cNvCxnSpPr>
            <a:endCxn id="860" idx="1"/>
          </p:cNvCxnSpPr>
          <p:nvPr/>
        </p:nvCxnSpPr>
        <p:spPr>
          <a:xfrm flipH="1" rot="10800000">
            <a:off x="6054550" y="2190800"/>
            <a:ext cx="638400" cy="1200"/>
          </a:xfrm>
          <a:prstGeom prst="straightConnector1">
            <a:avLst/>
          </a:prstGeom>
          <a:noFill/>
          <a:ln cap="flat" cmpd="sng" w="19050">
            <a:solidFill>
              <a:srgbClr val="3B57CF"/>
            </a:solidFill>
            <a:prstDash val="solid"/>
            <a:round/>
            <a:headEnd len="med" w="med" type="none"/>
            <a:tailEnd len="med" w="med" type="none"/>
          </a:ln>
        </p:spPr>
      </p:cxnSp>
      <p:sp>
        <p:nvSpPr>
          <p:cNvPr id="876" name="Google Shape;876;p48"/>
          <p:cNvSpPr/>
          <p:nvPr/>
        </p:nvSpPr>
        <p:spPr>
          <a:xfrm>
            <a:off x="6692950" y="3432238"/>
            <a:ext cx="13263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8"/>
          <p:cNvSpPr/>
          <p:nvPr/>
        </p:nvSpPr>
        <p:spPr>
          <a:xfrm>
            <a:off x="4721775" y="3432238"/>
            <a:ext cx="1326300" cy="3747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8"/>
          <p:cNvSpPr/>
          <p:nvPr/>
        </p:nvSpPr>
        <p:spPr>
          <a:xfrm>
            <a:off x="2707900" y="3432225"/>
            <a:ext cx="17445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8"/>
          <p:cNvSpPr txBox="1"/>
          <p:nvPr/>
        </p:nvSpPr>
        <p:spPr>
          <a:xfrm>
            <a:off x="2786200" y="3432225"/>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KEY ACTION 2</a:t>
            </a:r>
            <a:endParaRPr b="1" sz="1500">
              <a:solidFill>
                <a:srgbClr val="3B57CF"/>
              </a:solidFill>
              <a:latin typeface="Nunito Sans"/>
              <a:ea typeface="Nunito Sans"/>
              <a:cs typeface="Nunito Sans"/>
              <a:sym typeface="Nunito Sans"/>
            </a:endParaRPr>
          </a:p>
        </p:txBody>
      </p:sp>
      <p:sp>
        <p:nvSpPr>
          <p:cNvPr id="880" name="Google Shape;880;p48"/>
          <p:cNvSpPr txBox="1"/>
          <p:nvPr/>
        </p:nvSpPr>
        <p:spPr>
          <a:xfrm>
            <a:off x="2765025" y="3806913"/>
            <a:ext cx="17445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B57CF"/>
                </a:solidFill>
                <a:latin typeface="Open Sans"/>
                <a:ea typeface="Open Sans"/>
                <a:cs typeface="Open Sans"/>
                <a:sym typeface="Open Sans"/>
              </a:rPr>
              <a:t>The Earth is the only planet with life</a:t>
            </a:r>
            <a:endParaRPr sz="1300">
              <a:solidFill>
                <a:srgbClr val="3B57CF"/>
              </a:solidFill>
              <a:latin typeface="Open Sans"/>
              <a:ea typeface="Open Sans"/>
              <a:cs typeface="Open Sans"/>
              <a:sym typeface="Open Sans"/>
            </a:endParaRPr>
          </a:p>
        </p:txBody>
      </p:sp>
      <p:sp>
        <p:nvSpPr>
          <p:cNvPr id="881" name="Google Shape;881;p48"/>
          <p:cNvSpPr txBox="1"/>
          <p:nvPr/>
        </p:nvSpPr>
        <p:spPr>
          <a:xfrm>
            <a:off x="4810900" y="3806913"/>
            <a:ext cx="17445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B57CF"/>
                </a:solidFill>
                <a:latin typeface="Open Sans"/>
                <a:ea typeface="Open Sans"/>
                <a:cs typeface="Open Sans"/>
                <a:sym typeface="Open Sans"/>
              </a:rPr>
              <a:t>Mercury is the closest to the Sun</a:t>
            </a:r>
            <a:endParaRPr sz="1300">
              <a:solidFill>
                <a:srgbClr val="3B57CF"/>
              </a:solidFill>
              <a:latin typeface="Open Sans"/>
              <a:ea typeface="Open Sans"/>
              <a:cs typeface="Open Sans"/>
              <a:sym typeface="Open Sans"/>
            </a:endParaRPr>
          </a:p>
        </p:txBody>
      </p:sp>
      <p:sp>
        <p:nvSpPr>
          <p:cNvPr id="882" name="Google Shape;882;p48"/>
          <p:cNvSpPr txBox="1"/>
          <p:nvPr/>
        </p:nvSpPr>
        <p:spPr>
          <a:xfrm>
            <a:off x="6813938" y="3806913"/>
            <a:ext cx="17445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3B57CF"/>
                </a:solidFill>
                <a:latin typeface="Open Sans"/>
                <a:ea typeface="Open Sans"/>
                <a:cs typeface="Open Sans"/>
                <a:sym typeface="Open Sans"/>
              </a:rPr>
              <a:t>It’s a gas giant and has several rings</a:t>
            </a:r>
            <a:endParaRPr sz="1300">
              <a:solidFill>
                <a:srgbClr val="3B57CF"/>
              </a:solidFill>
              <a:latin typeface="Open Sans"/>
              <a:ea typeface="Open Sans"/>
              <a:cs typeface="Open Sans"/>
              <a:sym typeface="Open Sans"/>
            </a:endParaRPr>
          </a:p>
        </p:txBody>
      </p:sp>
      <p:cxnSp>
        <p:nvCxnSpPr>
          <p:cNvPr id="883" name="Google Shape;883;p48"/>
          <p:cNvCxnSpPr>
            <a:stCxn id="878" idx="3"/>
          </p:cNvCxnSpPr>
          <p:nvPr/>
        </p:nvCxnSpPr>
        <p:spPr>
          <a:xfrm>
            <a:off x="4452400" y="3619575"/>
            <a:ext cx="280200" cy="0"/>
          </a:xfrm>
          <a:prstGeom prst="straightConnector1">
            <a:avLst/>
          </a:prstGeom>
          <a:noFill/>
          <a:ln cap="flat" cmpd="sng" w="19050">
            <a:solidFill>
              <a:srgbClr val="3B57CF"/>
            </a:solidFill>
            <a:prstDash val="solid"/>
            <a:round/>
            <a:headEnd len="med" w="med" type="none"/>
            <a:tailEnd len="med" w="med" type="none"/>
          </a:ln>
        </p:spPr>
      </p:cxnSp>
      <p:sp>
        <p:nvSpPr>
          <p:cNvPr id="884" name="Google Shape;884;p48"/>
          <p:cNvSpPr txBox="1"/>
          <p:nvPr/>
        </p:nvSpPr>
        <p:spPr>
          <a:xfrm>
            <a:off x="4816825" y="3432225"/>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VENUS</a:t>
            </a:r>
            <a:endParaRPr b="1" sz="1500">
              <a:solidFill>
                <a:srgbClr val="3B57CF"/>
              </a:solidFill>
              <a:latin typeface="Nunito Sans"/>
              <a:ea typeface="Nunito Sans"/>
              <a:cs typeface="Nunito Sans"/>
              <a:sym typeface="Nunito Sans"/>
            </a:endParaRPr>
          </a:p>
        </p:txBody>
      </p:sp>
      <p:sp>
        <p:nvSpPr>
          <p:cNvPr id="885" name="Google Shape;885;p48"/>
          <p:cNvSpPr txBox="1"/>
          <p:nvPr/>
        </p:nvSpPr>
        <p:spPr>
          <a:xfrm>
            <a:off x="6769150" y="3432225"/>
            <a:ext cx="1587900" cy="3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SATURN</a:t>
            </a:r>
            <a:endParaRPr b="1" sz="1500">
              <a:solidFill>
                <a:srgbClr val="3B57CF"/>
              </a:solidFill>
              <a:latin typeface="Nunito Sans"/>
              <a:ea typeface="Nunito Sans"/>
              <a:cs typeface="Nunito Sans"/>
              <a:sym typeface="Nunito Sans"/>
            </a:endParaRPr>
          </a:p>
        </p:txBody>
      </p:sp>
      <p:cxnSp>
        <p:nvCxnSpPr>
          <p:cNvPr id="886" name="Google Shape;886;p48"/>
          <p:cNvCxnSpPr>
            <a:endCxn id="876" idx="1"/>
          </p:cNvCxnSpPr>
          <p:nvPr/>
        </p:nvCxnSpPr>
        <p:spPr>
          <a:xfrm flipH="1" rot="10800000">
            <a:off x="6054550" y="3619588"/>
            <a:ext cx="638400" cy="1200"/>
          </a:xfrm>
          <a:prstGeom prst="straightConnector1">
            <a:avLst/>
          </a:prstGeom>
          <a:noFill/>
          <a:ln cap="flat" cmpd="sng" w="19050">
            <a:solidFill>
              <a:srgbClr val="3B57CF"/>
            </a:solidFill>
            <a:prstDash val="solid"/>
            <a:round/>
            <a:headEnd len="med" w="med" type="none"/>
            <a:tailEnd len="med" w="med" type="none"/>
          </a:ln>
        </p:spPr>
      </p:cxnSp>
      <p:sp>
        <p:nvSpPr>
          <p:cNvPr id="887" name="Google Shape;887;p48"/>
          <p:cNvSpPr/>
          <p:nvPr/>
        </p:nvSpPr>
        <p:spPr>
          <a:xfrm>
            <a:off x="1219475" y="2319500"/>
            <a:ext cx="502849" cy="502991"/>
          </a:xfrm>
          <a:custGeom>
            <a:rect b="b" l="l" r="r" t="t"/>
            <a:pathLst>
              <a:path extrusionOk="0" h="61660" w="61851">
                <a:moveTo>
                  <a:pt x="50608" y="3927"/>
                </a:moveTo>
                <a:lnTo>
                  <a:pt x="48328" y="7348"/>
                </a:lnTo>
                <a:lnTo>
                  <a:pt x="50608" y="10768"/>
                </a:lnTo>
                <a:lnTo>
                  <a:pt x="40094" y="10768"/>
                </a:lnTo>
                <a:lnTo>
                  <a:pt x="40094" y="3927"/>
                </a:lnTo>
                <a:close/>
                <a:moveTo>
                  <a:pt x="38130" y="24354"/>
                </a:moveTo>
                <a:lnTo>
                  <a:pt x="43039" y="33886"/>
                </a:lnTo>
                <a:lnTo>
                  <a:pt x="41709" y="35216"/>
                </a:lnTo>
                <a:lnTo>
                  <a:pt x="38130" y="31638"/>
                </a:lnTo>
                <a:lnTo>
                  <a:pt x="34520" y="35216"/>
                </a:lnTo>
                <a:lnTo>
                  <a:pt x="33190" y="33886"/>
                </a:lnTo>
                <a:lnTo>
                  <a:pt x="38130" y="24354"/>
                </a:lnTo>
                <a:close/>
                <a:moveTo>
                  <a:pt x="20110" y="35153"/>
                </a:moveTo>
                <a:lnTo>
                  <a:pt x="24196" y="42690"/>
                </a:lnTo>
                <a:lnTo>
                  <a:pt x="16437" y="57701"/>
                </a:lnTo>
                <a:lnTo>
                  <a:pt x="6904" y="57701"/>
                </a:lnTo>
                <a:lnTo>
                  <a:pt x="20110" y="35153"/>
                </a:lnTo>
                <a:close/>
                <a:moveTo>
                  <a:pt x="38130" y="37211"/>
                </a:moveTo>
                <a:lnTo>
                  <a:pt x="41709" y="40790"/>
                </a:lnTo>
                <a:lnTo>
                  <a:pt x="44939" y="37560"/>
                </a:lnTo>
                <a:lnTo>
                  <a:pt x="55358" y="57701"/>
                </a:lnTo>
                <a:lnTo>
                  <a:pt x="20870" y="57701"/>
                </a:lnTo>
                <a:lnTo>
                  <a:pt x="31290" y="37560"/>
                </a:lnTo>
                <a:lnTo>
                  <a:pt x="34520" y="40790"/>
                </a:lnTo>
                <a:lnTo>
                  <a:pt x="38130" y="37211"/>
                </a:lnTo>
                <a:close/>
                <a:moveTo>
                  <a:pt x="36135" y="0"/>
                </a:moveTo>
                <a:lnTo>
                  <a:pt x="36135" y="19572"/>
                </a:lnTo>
                <a:lnTo>
                  <a:pt x="26381" y="38447"/>
                </a:lnTo>
                <a:lnTo>
                  <a:pt x="20205" y="27141"/>
                </a:lnTo>
                <a:lnTo>
                  <a:pt x="1" y="61660"/>
                </a:lnTo>
                <a:lnTo>
                  <a:pt x="61850" y="61660"/>
                </a:lnTo>
                <a:lnTo>
                  <a:pt x="40094" y="19572"/>
                </a:lnTo>
                <a:lnTo>
                  <a:pt x="40094" y="14727"/>
                </a:lnTo>
                <a:lnTo>
                  <a:pt x="57987" y="14727"/>
                </a:lnTo>
                <a:lnTo>
                  <a:pt x="53078" y="7348"/>
                </a:lnTo>
                <a:lnTo>
                  <a:pt x="57987" y="0"/>
                </a:ln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8"/>
          <p:cNvSpPr/>
          <p:nvPr/>
        </p:nvSpPr>
        <p:spPr>
          <a:xfrm>
            <a:off x="4669175"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8"/>
          <p:cNvSpPr/>
          <p:nvPr/>
        </p:nvSpPr>
        <p:spPr>
          <a:xfrm>
            <a:off x="4926614"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5184053"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5441492"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a:off x="5698930"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5956369"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6213808" y="1003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B57CF"/>
                </a:solidFill>
              </a:rPr>
              <a:t>STRATEGY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899" name="Shape 899"/>
        <p:cNvGrpSpPr/>
        <p:nvPr/>
      </p:nvGrpSpPr>
      <p:grpSpPr>
        <a:xfrm>
          <a:off x="0" y="0"/>
          <a:ext cx="0" cy="0"/>
          <a:chOff x="0" y="0"/>
          <a:chExt cx="0" cy="0"/>
        </a:xfrm>
      </p:grpSpPr>
      <p:sp>
        <p:nvSpPr>
          <p:cNvPr id="900" name="Google Shape;900;p49"/>
          <p:cNvSpPr/>
          <p:nvPr/>
        </p:nvSpPr>
        <p:spPr>
          <a:xfrm>
            <a:off x="831225" y="19416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3758725" y="19416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6589600" y="19416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831225" y="340637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3758725" y="340637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6589600" y="340637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7632428"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788986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8147317" y="99122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 ITEMS</a:t>
            </a:r>
            <a:endParaRPr/>
          </a:p>
        </p:txBody>
      </p:sp>
      <p:sp>
        <p:nvSpPr>
          <p:cNvPr id="910" name="Google Shape;910;p49"/>
          <p:cNvSpPr txBox="1"/>
          <p:nvPr>
            <p:ph idx="1" type="subTitle"/>
          </p:nvPr>
        </p:nvSpPr>
        <p:spPr>
          <a:xfrm>
            <a:off x="927875" y="19416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911" name="Google Shape;911;p49"/>
          <p:cNvSpPr txBox="1"/>
          <p:nvPr>
            <p:ph idx="2" type="subTitle"/>
          </p:nvPr>
        </p:nvSpPr>
        <p:spPr>
          <a:xfrm>
            <a:off x="927875" y="23653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12" name="Google Shape;912;p49"/>
          <p:cNvSpPr txBox="1"/>
          <p:nvPr>
            <p:ph idx="3" type="subTitle"/>
          </p:nvPr>
        </p:nvSpPr>
        <p:spPr>
          <a:xfrm>
            <a:off x="927875" y="340637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13" name="Google Shape;913;p49"/>
          <p:cNvSpPr txBox="1"/>
          <p:nvPr>
            <p:ph idx="4" type="subTitle"/>
          </p:nvPr>
        </p:nvSpPr>
        <p:spPr>
          <a:xfrm>
            <a:off x="927875" y="38300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smallest planet of them</a:t>
            </a:r>
            <a:endParaRPr/>
          </a:p>
        </p:txBody>
      </p:sp>
      <p:sp>
        <p:nvSpPr>
          <p:cNvPr id="914" name="Google Shape;914;p49"/>
          <p:cNvSpPr txBox="1"/>
          <p:nvPr>
            <p:ph idx="5" type="subTitle"/>
          </p:nvPr>
        </p:nvSpPr>
        <p:spPr>
          <a:xfrm>
            <a:off x="6686250" y="19416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915" name="Google Shape;915;p49"/>
          <p:cNvSpPr txBox="1"/>
          <p:nvPr>
            <p:ph idx="6" type="subTitle"/>
          </p:nvPr>
        </p:nvSpPr>
        <p:spPr>
          <a:xfrm>
            <a:off x="6686250" y="23653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916" name="Google Shape;916;p49"/>
          <p:cNvSpPr txBox="1"/>
          <p:nvPr>
            <p:ph idx="7" type="subTitle"/>
          </p:nvPr>
        </p:nvSpPr>
        <p:spPr>
          <a:xfrm>
            <a:off x="6686250" y="340637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917" name="Google Shape;917;p49"/>
          <p:cNvSpPr txBox="1"/>
          <p:nvPr>
            <p:ph idx="8" type="subTitle"/>
          </p:nvPr>
        </p:nvSpPr>
        <p:spPr>
          <a:xfrm>
            <a:off x="6686250" y="38300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third planet from the sun</a:t>
            </a:r>
            <a:endParaRPr/>
          </a:p>
        </p:txBody>
      </p:sp>
      <p:sp>
        <p:nvSpPr>
          <p:cNvPr id="918" name="Google Shape;918;p49"/>
          <p:cNvSpPr txBox="1"/>
          <p:nvPr>
            <p:ph idx="9" type="subTitle"/>
          </p:nvPr>
        </p:nvSpPr>
        <p:spPr>
          <a:xfrm>
            <a:off x="3807063" y="19416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919" name="Google Shape;919;p49"/>
          <p:cNvSpPr txBox="1"/>
          <p:nvPr>
            <p:ph idx="13" type="subTitle"/>
          </p:nvPr>
        </p:nvSpPr>
        <p:spPr>
          <a:xfrm>
            <a:off x="3807063" y="23653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920" name="Google Shape;920;p49"/>
          <p:cNvSpPr txBox="1"/>
          <p:nvPr>
            <p:ph idx="14" type="subTitle"/>
          </p:nvPr>
        </p:nvSpPr>
        <p:spPr>
          <a:xfrm>
            <a:off x="3807063" y="340637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21" name="Google Shape;921;p49"/>
          <p:cNvSpPr txBox="1"/>
          <p:nvPr>
            <p:ph idx="15" type="subTitle"/>
          </p:nvPr>
        </p:nvSpPr>
        <p:spPr>
          <a:xfrm>
            <a:off x="3807063" y="38300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to the Sun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925" name="Shape 925"/>
        <p:cNvGrpSpPr/>
        <p:nvPr/>
      </p:nvGrpSpPr>
      <p:grpSpPr>
        <a:xfrm>
          <a:off x="0" y="0"/>
          <a:ext cx="0" cy="0"/>
          <a:chOff x="0" y="0"/>
          <a:chExt cx="0" cy="0"/>
        </a:xfrm>
      </p:grpSpPr>
      <p:sp>
        <p:nvSpPr>
          <p:cNvPr id="926" name="Google Shape;926;p50"/>
          <p:cNvSpPr/>
          <p:nvPr/>
        </p:nvSpPr>
        <p:spPr>
          <a:xfrm>
            <a:off x="4923800" y="1325600"/>
            <a:ext cx="2604600" cy="395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50"/>
          <p:cNvPicPr preferRelativeResize="0"/>
          <p:nvPr/>
        </p:nvPicPr>
        <p:blipFill rotWithShape="1">
          <a:blip r:embed="rId3">
            <a:alphaModFix/>
          </a:blip>
          <a:srcRect b="0" l="8942" r="8942" t="10313"/>
          <a:stretch/>
        </p:blipFill>
        <p:spPr>
          <a:xfrm>
            <a:off x="713225" y="572500"/>
            <a:ext cx="3285000" cy="2745300"/>
          </a:xfrm>
          <a:prstGeom prst="roundRect">
            <a:avLst>
              <a:gd fmla="val 16667" name="adj"/>
            </a:avLst>
          </a:prstGeom>
          <a:noFill/>
          <a:ln>
            <a:noFill/>
          </a:ln>
        </p:spPr>
      </p:pic>
      <p:sp>
        <p:nvSpPr>
          <p:cNvPr id="928" name="Google Shape;928;p50"/>
          <p:cNvSpPr/>
          <p:nvPr/>
        </p:nvSpPr>
        <p:spPr>
          <a:xfrm>
            <a:off x="4923800" y="2860650"/>
            <a:ext cx="2604600" cy="395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3843225"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4100664"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0"/>
          <p:cNvSpPr/>
          <p:nvPr/>
        </p:nvSpPr>
        <p:spPr>
          <a:xfrm>
            <a:off x="4358103"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0"/>
          <p:cNvSpPr/>
          <p:nvPr/>
        </p:nvSpPr>
        <p:spPr>
          <a:xfrm>
            <a:off x="4615542"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4872980"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0"/>
          <p:cNvSpPr/>
          <p:nvPr/>
        </p:nvSpPr>
        <p:spPr>
          <a:xfrm>
            <a:off x="5130419"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0"/>
          <p:cNvSpPr/>
          <p:nvPr/>
        </p:nvSpPr>
        <p:spPr>
          <a:xfrm>
            <a:off x="5387858"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txBox="1"/>
          <p:nvPr>
            <p:ph type="title"/>
          </p:nvPr>
        </p:nvSpPr>
        <p:spPr>
          <a:xfrm>
            <a:off x="713225" y="3749900"/>
            <a:ext cx="52563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937" name="Google Shape;937;p50"/>
          <p:cNvSpPr txBox="1"/>
          <p:nvPr>
            <p:ph idx="2" type="title"/>
          </p:nvPr>
        </p:nvSpPr>
        <p:spPr>
          <a:xfrm>
            <a:off x="4923800" y="352100"/>
            <a:ext cx="2604600" cy="9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a:t>
            </a:r>
            <a:endParaRPr/>
          </a:p>
        </p:txBody>
      </p:sp>
      <p:sp>
        <p:nvSpPr>
          <p:cNvPr id="938" name="Google Shape;938;p50"/>
          <p:cNvSpPr txBox="1"/>
          <p:nvPr>
            <p:ph idx="3" type="title"/>
          </p:nvPr>
        </p:nvSpPr>
        <p:spPr>
          <a:xfrm>
            <a:off x="4923800" y="1887150"/>
            <a:ext cx="2604600" cy="9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a:t>
            </a:r>
            <a:endParaRPr/>
          </a:p>
        </p:txBody>
      </p:sp>
      <p:sp>
        <p:nvSpPr>
          <p:cNvPr id="939" name="Google Shape;939;p50"/>
          <p:cNvSpPr txBox="1"/>
          <p:nvPr>
            <p:ph idx="1" type="subTitle"/>
          </p:nvPr>
        </p:nvSpPr>
        <p:spPr>
          <a:xfrm>
            <a:off x="4923800" y="1325600"/>
            <a:ext cx="2604600" cy="3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social media</a:t>
            </a:r>
            <a:endParaRPr/>
          </a:p>
        </p:txBody>
      </p:sp>
      <p:sp>
        <p:nvSpPr>
          <p:cNvPr id="940" name="Google Shape;940;p50"/>
          <p:cNvSpPr txBox="1"/>
          <p:nvPr>
            <p:ph idx="4" type="subTitle"/>
          </p:nvPr>
        </p:nvSpPr>
        <p:spPr>
          <a:xfrm>
            <a:off x="4923800" y="2860650"/>
            <a:ext cx="2604600" cy="3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publicity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944" name="Shape 944"/>
        <p:cNvGrpSpPr/>
        <p:nvPr/>
      </p:nvGrpSpPr>
      <p:grpSpPr>
        <a:xfrm>
          <a:off x="0" y="0"/>
          <a:ext cx="0" cy="0"/>
          <a:chOff x="0" y="0"/>
          <a:chExt cx="0" cy="0"/>
        </a:xfrm>
      </p:grpSpPr>
      <p:sp>
        <p:nvSpPr>
          <p:cNvPr id="945" name="Google Shape;945;p51"/>
          <p:cNvSpPr/>
          <p:nvPr/>
        </p:nvSpPr>
        <p:spPr>
          <a:xfrm>
            <a:off x="713225" y="1886000"/>
            <a:ext cx="13263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3588900" y="1886000"/>
            <a:ext cx="13263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p:nvPr/>
        </p:nvSpPr>
        <p:spPr>
          <a:xfrm>
            <a:off x="6464575" y="1886000"/>
            <a:ext cx="13263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1"/>
          <p:cNvSpPr/>
          <p:nvPr/>
        </p:nvSpPr>
        <p:spPr>
          <a:xfrm>
            <a:off x="6210200"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6467639"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1"/>
          <p:cNvSpPr/>
          <p:nvPr/>
        </p:nvSpPr>
        <p:spPr>
          <a:xfrm>
            <a:off x="6725078"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p:nvPr/>
        </p:nvSpPr>
        <p:spPr>
          <a:xfrm>
            <a:off x="6982517"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7239955"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1"/>
          <p:cNvSpPr/>
          <p:nvPr/>
        </p:nvSpPr>
        <p:spPr>
          <a:xfrm>
            <a:off x="7497394"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1"/>
          <p:cNvSpPr/>
          <p:nvPr/>
        </p:nvSpPr>
        <p:spPr>
          <a:xfrm>
            <a:off x="7754833"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txBox="1"/>
          <p:nvPr>
            <p:ph idx="1" type="subTitle"/>
          </p:nvPr>
        </p:nvSpPr>
        <p:spPr>
          <a:xfrm>
            <a:off x="808275" y="18860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PEOPLE</a:t>
            </a:r>
            <a:endParaRPr/>
          </a:p>
        </p:txBody>
      </p:sp>
      <p:sp>
        <p:nvSpPr>
          <p:cNvPr id="956" name="Google Shape;956;p51"/>
          <p:cNvSpPr txBox="1"/>
          <p:nvPr>
            <p:ph idx="2" type="subTitle"/>
          </p:nvPr>
        </p:nvSpPr>
        <p:spPr>
          <a:xfrm>
            <a:off x="808275" y="226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57" name="Google Shape;957;p51"/>
          <p:cNvSpPr txBox="1"/>
          <p:nvPr>
            <p:ph type="title"/>
          </p:nvPr>
        </p:nvSpPr>
        <p:spPr>
          <a:xfrm>
            <a:off x="808275" y="912500"/>
            <a:ext cx="1966200" cy="97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958" name="Google Shape;958;p51"/>
          <p:cNvSpPr txBox="1"/>
          <p:nvPr>
            <p:ph idx="3" type="subTitle"/>
          </p:nvPr>
        </p:nvSpPr>
        <p:spPr>
          <a:xfrm>
            <a:off x="6553700" y="18860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a:t>
            </a:r>
            <a:endParaRPr/>
          </a:p>
        </p:txBody>
      </p:sp>
      <p:sp>
        <p:nvSpPr>
          <p:cNvPr id="959" name="Google Shape;959;p51"/>
          <p:cNvSpPr txBox="1"/>
          <p:nvPr>
            <p:ph idx="4" type="subTitle"/>
          </p:nvPr>
        </p:nvSpPr>
        <p:spPr>
          <a:xfrm>
            <a:off x="6553700" y="226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to the Sun</a:t>
            </a:r>
            <a:endParaRPr/>
          </a:p>
        </p:txBody>
      </p:sp>
      <p:sp>
        <p:nvSpPr>
          <p:cNvPr id="960" name="Google Shape;960;p51"/>
          <p:cNvSpPr txBox="1"/>
          <p:nvPr>
            <p:ph idx="5" type="title"/>
          </p:nvPr>
        </p:nvSpPr>
        <p:spPr>
          <a:xfrm>
            <a:off x="6553700" y="912500"/>
            <a:ext cx="1966200" cy="97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a:t>
            </a:r>
            <a:r>
              <a:rPr lang="en"/>
              <a:t>%</a:t>
            </a:r>
            <a:endParaRPr/>
          </a:p>
        </p:txBody>
      </p:sp>
      <p:sp>
        <p:nvSpPr>
          <p:cNvPr id="961" name="Google Shape;961;p51"/>
          <p:cNvSpPr txBox="1"/>
          <p:nvPr>
            <p:ph idx="6" type="subTitle"/>
          </p:nvPr>
        </p:nvSpPr>
        <p:spPr>
          <a:xfrm>
            <a:off x="3680975" y="18860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SALES</a:t>
            </a:r>
            <a:endParaRPr/>
          </a:p>
        </p:txBody>
      </p:sp>
      <p:sp>
        <p:nvSpPr>
          <p:cNvPr id="962" name="Google Shape;962;p51"/>
          <p:cNvSpPr txBox="1"/>
          <p:nvPr>
            <p:ph idx="7" type="subTitle"/>
          </p:nvPr>
        </p:nvSpPr>
        <p:spPr>
          <a:xfrm>
            <a:off x="3680975" y="226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a:t>
            </a:r>
            <a:r>
              <a:rPr lang="en"/>
              <a:t> the farthest planet</a:t>
            </a:r>
            <a:endParaRPr/>
          </a:p>
        </p:txBody>
      </p:sp>
      <p:sp>
        <p:nvSpPr>
          <p:cNvPr id="963" name="Google Shape;963;p51"/>
          <p:cNvSpPr txBox="1"/>
          <p:nvPr>
            <p:ph idx="8" type="title"/>
          </p:nvPr>
        </p:nvSpPr>
        <p:spPr>
          <a:xfrm>
            <a:off x="3680975" y="912500"/>
            <a:ext cx="1966200" cy="97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40%</a:t>
            </a:r>
            <a:endParaRPr/>
          </a:p>
        </p:txBody>
      </p:sp>
      <p:sp>
        <p:nvSpPr>
          <p:cNvPr id="964" name="Google Shape;964;p51"/>
          <p:cNvSpPr txBox="1"/>
          <p:nvPr>
            <p:ph idx="9" type="title"/>
          </p:nvPr>
        </p:nvSpPr>
        <p:spPr>
          <a:xfrm>
            <a:off x="713225" y="3749900"/>
            <a:ext cx="58554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KPI OVERVIEW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968" name="Shape 968"/>
        <p:cNvGrpSpPr/>
        <p:nvPr/>
      </p:nvGrpSpPr>
      <p:grpSpPr>
        <a:xfrm>
          <a:off x="0" y="0"/>
          <a:ext cx="0" cy="0"/>
          <a:chOff x="0" y="0"/>
          <a:chExt cx="0" cy="0"/>
        </a:xfrm>
      </p:grpSpPr>
      <p:sp>
        <p:nvSpPr>
          <p:cNvPr id="969" name="Google Shape;969;p52"/>
          <p:cNvSpPr/>
          <p:nvPr/>
        </p:nvSpPr>
        <p:spPr>
          <a:xfrm>
            <a:off x="86765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1125089"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1382528"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1639967"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1897405"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2154844"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2412283"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2669722"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2"/>
          <p:cNvSpPr/>
          <p:nvPr/>
        </p:nvSpPr>
        <p:spPr>
          <a:xfrm>
            <a:off x="2927161"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2"/>
          <p:cNvSpPr/>
          <p:nvPr/>
        </p:nvSpPr>
        <p:spPr>
          <a:xfrm>
            <a:off x="3184600" y="2100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4360586" y="539512"/>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rot="1399063">
            <a:off x="4632573"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rot="2751306">
            <a:off x="4847966"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rot="5400000">
            <a:off x="5038988" y="1216251"/>
            <a:ext cx="56700" cy="339000"/>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flipH="1" rot="-1399063">
            <a:off x="4098299" y="596205"/>
            <a:ext cx="56843" cy="339008"/>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flipH="1" rot="-2751306">
            <a:off x="3882891" y="740622"/>
            <a:ext cx="56858" cy="338994"/>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rot="4098656">
            <a:off x="4992172" y="963661"/>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flipH="1" rot="-4098656">
            <a:off x="4991997" y="1468755"/>
            <a:ext cx="56823" cy="339157"/>
          </a:xfrm>
          <a:prstGeom prst="rect">
            <a:avLst/>
          </a:prstGeom>
          <a:solidFill>
            <a:srgbClr val="3B57CF"/>
          </a:solidFill>
          <a:ln cap="flat" cmpd="sng" w="952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52"/>
          <p:cNvPicPr preferRelativeResize="0"/>
          <p:nvPr/>
        </p:nvPicPr>
        <p:blipFill rotWithShape="1">
          <a:blip r:embed="rId3">
            <a:alphaModFix/>
          </a:blip>
          <a:srcRect b="0" l="6332" r="6323" t="8491"/>
          <a:stretch/>
        </p:blipFill>
        <p:spPr>
          <a:xfrm>
            <a:off x="912325" y="2848350"/>
            <a:ext cx="1642200" cy="1605300"/>
          </a:xfrm>
          <a:prstGeom prst="roundRect">
            <a:avLst>
              <a:gd fmla="val 16667" name="adj"/>
            </a:avLst>
          </a:prstGeom>
          <a:noFill/>
          <a:ln>
            <a:noFill/>
          </a:ln>
        </p:spPr>
      </p:pic>
      <p:pic>
        <p:nvPicPr>
          <p:cNvPr id="988" name="Google Shape;988;p52"/>
          <p:cNvPicPr preferRelativeResize="0"/>
          <p:nvPr/>
        </p:nvPicPr>
        <p:blipFill rotWithShape="1">
          <a:blip r:embed="rId4">
            <a:alphaModFix/>
          </a:blip>
          <a:srcRect b="4208" l="20522" r="17530" t="14079"/>
          <a:stretch/>
        </p:blipFill>
        <p:spPr>
          <a:xfrm>
            <a:off x="4796175" y="2848350"/>
            <a:ext cx="1642200" cy="1605300"/>
          </a:xfrm>
          <a:prstGeom prst="roundRect">
            <a:avLst>
              <a:gd fmla="val 16667" name="adj"/>
            </a:avLst>
          </a:prstGeom>
          <a:noFill/>
          <a:ln>
            <a:noFill/>
          </a:ln>
        </p:spPr>
      </p:pic>
      <p:sp>
        <p:nvSpPr>
          <p:cNvPr id="989" name="Google Shape;989;p52"/>
          <p:cNvSpPr/>
          <p:nvPr/>
        </p:nvSpPr>
        <p:spPr>
          <a:xfrm>
            <a:off x="2706925" y="31721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6590775" y="31721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txBox="1"/>
          <p:nvPr>
            <p:ph type="title"/>
          </p:nvPr>
        </p:nvSpPr>
        <p:spPr>
          <a:xfrm>
            <a:off x="713225" y="924425"/>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992" name="Google Shape;992;p52"/>
          <p:cNvSpPr txBox="1"/>
          <p:nvPr>
            <p:ph idx="1" type="subTitle"/>
          </p:nvPr>
        </p:nvSpPr>
        <p:spPr>
          <a:xfrm>
            <a:off x="6687425" y="3172125"/>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993" name="Google Shape;993;p52"/>
          <p:cNvSpPr txBox="1"/>
          <p:nvPr>
            <p:ph idx="2" type="subTitle"/>
          </p:nvPr>
        </p:nvSpPr>
        <p:spPr>
          <a:xfrm>
            <a:off x="6686475" y="35958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994" name="Google Shape;994;p52"/>
          <p:cNvSpPr txBox="1"/>
          <p:nvPr>
            <p:ph idx="3" type="subTitle"/>
          </p:nvPr>
        </p:nvSpPr>
        <p:spPr>
          <a:xfrm>
            <a:off x="2803575" y="3172125"/>
            <a:ext cx="17445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995" name="Google Shape;995;p52"/>
          <p:cNvSpPr txBox="1"/>
          <p:nvPr>
            <p:ph idx="4" type="subTitle"/>
          </p:nvPr>
        </p:nvSpPr>
        <p:spPr>
          <a:xfrm>
            <a:off x="2803575" y="35958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999" name="Shape 999"/>
        <p:cNvGrpSpPr/>
        <p:nvPr/>
      </p:nvGrpSpPr>
      <p:grpSpPr>
        <a:xfrm>
          <a:off x="0" y="0"/>
          <a:ext cx="0" cy="0"/>
          <a:chOff x="0" y="0"/>
          <a:chExt cx="0" cy="0"/>
        </a:xfrm>
      </p:grpSpPr>
      <p:sp>
        <p:nvSpPr>
          <p:cNvPr id="1000" name="Google Shape;1000;p53"/>
          <p:cNvSpPr/>
          <p:nvPr/>
        </p:nvSpPr>
        <p:spPr>
          <a:xfrm>
            <a:off x="1943730"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2201169"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2458608"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2716047"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2973486"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3230925"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913975"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1171414"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1428853"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1686292"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53"/>
          <p:cNvGrpSpPr/>
          <p:nvPr/>
        </p:nvGrpSpPr>
        <p:grpSpPr>
          <a:xfrm>
            <a:off x="5432275" y="539500"/>
            <a:ext cx="2022600" cy="2899800"/>
            <a:chOff x="5432275" y="539500"/>
            <a:chExt cx="2022600" cy="2899800"/>
          </a:xfrm>
        </p:grpSpPr>
        <p:sp>
          <p:nvSpPr>
            <p:cNvPr id="1011" name="Google Shape;1011;p53"/>
            <p:cNvSpPr/>
            <p:nvPr/>
          </p:nvSpPr>
          <p:spPr>
            <a:xfrm>
              <a:off x="5432275" y="539500"/>
              <a:ext cx="2022600" cy="28998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6661181" y="872363"/>
              <a:ext cx="362521" cy="103285"/>
            </a:xfrm>
            <a:custGeom>
              <a:rect b="b" l="l" r="r" t="t"/>
              <a:pathLst>
                <a:path extrusionOk="0" h="4593" w="16121">
                  <a:moveTo>
                    <a:pt x="2313" y="0"/>
                  </a:moveTo>
                  <a:cubicBezTo>
                    <a:pt x="1046" y="0"/>
                    <a:pt x="1" y="1014"/>
                    <a:pt x="1" y="2281"/>
                  </a:cubicBezTo>
                  <a:cubicBezTo>
                    <a:pt x="1" y="3579"/>
                    <a:pt x="1046" y="4592"/>
                    <a:pt x="2313" y="4592"/>
                  </a:cubicBezTo>
                  <a:lnTo>
                    <a:pt x="13809" y="4592"/>
                  </a:lnTo>
                  <a:cubicBezTo>
                    <a:pt x="15075" y="4592"/>
                    <a:pt x="16121" y="3579"/>
                    <a:pt x="16121" y="2281"/>
                  </a:cubicBezTo>
                  <a:cubicBezTo>
                    <a:pt x="16121" y="1014"/>
                    <a:pt x="15075" y="0"/>
                    <a:pt x="13809" y="0"/>
                  </a:cubicBezTo>
                  <a:close/>
                </a:path>
              </a:pathLst>
            </a:custGeom>
            <a:solidFill>
              <a:srgbClr val="3B57CF"/>
            </a:solidFill>
            <a:ln cap="flat" cmpd="sng" w="1905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5684049" y="665125"/>
              <a:ext cx="1519053" cy="2648533"/>
            </a:xfrm>
            <a:custGeom>
              <a:rect b="b" l="l" r="r" t="t"/>
              <a:pathLst>
                <a:path extrusionOk="0" h="117778" w="67551">
                  <a:moveTo>
                    <a:pt x="56181" y="4624"/>
                  </a:moveTo>
                  <a:cubicBezTo>
                    <a:pt x="59918" y="4624"/>
                    <a:pt x="62990" y="7696"/>
                    <a:pt x="62990" y="11497"/>
                  </a:cubicBezTo>
                  <a:lnTo>
                    <a:pt x="62990" y="18400"/>
                  </a:lnTo>
                  <a:lnTo>
                    <a:pt x="4561" y="18400"/>
                  </a:lnTo>
                  <a:lnTo>
                    <a:pt x="4561" y="11497"/>
                  </a:lnTo>
                  <a:cubicBezTo>
                    <a:pt x="4561" y="7696"/>
                    <a:pt x="7633" y="4624"/>
                    <a:pt x="11401" y="4624"/>
                  </a:cubicBezTo>
                  <a:close/>
                  <a:moveTo>
                    <a:pt x="62990" y="23024"/>
                  </a:moveTo>
                  <a:lnTo>
                    <a:pt x="62990" y="75151"/>
                  </a:lnTo>
                  <a:lnTo>
                    <a:pt x="62990" y="79996"/>
                  </a:lnTo>
                  <a:lnTo>
                    <a:pt x="62990" y="94754"/>
                  </a:lnTo>
                  <a:lnTo>
                    <a:pt x="4561" y="94754"/>
                  </a:lnTo>
                  <a:lnTo>
                    <a:pt x="4561" y="23024"/>
                  </a:lnTo>
                  <a:close/>
                  <a:moveTo>
                    <a:pt x="62990" y="99378"/>
                  </a:moveTo>
                  <a:lnTo>
                    <a:pt x="62990" y="106282"/>
                  </a:lnTo>
                  <a:cubicBezTo>
                    <a:pt x="62990" y="110082"/>
                    <a:pt x="59950" y="113154"/>
                    <a:pt x="56181" y="113154"/>
                  </a:cubicBezTo>
                  <a:lnTo>
                    <a:pt x="11401" y="113154"/>
                  </a:lnTo>
                  <a:cubicBezTo>
                    <a:pt x="7633" y="113154"/>
                    <a:pt x="4561" y="110082"/>
                    <a:pt x="4561" y="106282"/>
                  </a:cubicBezTo>
                  <a:lnTo>
                    <a:pt x="4561" y="99378"/>
                  </a:lnTo>
                  <a:close/>
                  <a:moveTo>
                    <a:pt x="11401" y="1"/>
                  </a:moveTo>
                  <a:cubicBezTo>
                    <a:pt x="5099" y="1"/>
                    <a:pt x="0" y="5163"/>
                    <a:pt x="0" y="11497"/>
                  </a:cubicBezTo>
                  <a:lnTo>
                    <a:pt x="0" y="21726"/>
                  </a:lnTo>
                  <a:lnTo>
                    <a:pt x="0" y="24196"/>
                  </a:lnTo>
                  <a:lnTo>
                    <a:pt x="0" y="28788"/>
                  </a:lnTo>
                  <a:lnTo>
                    <a:pt x="0" y="34963"/>
                  </a:lnTo>
                  <a:lnTo>
                    <a:pt x="0" y="39555"/>
                  </a:lnTo>
                  <a:lnTo>
                    <a:pt x="0" y="44147"/>
                  </a:lnTo>
                  <a:lnTo>
                    <a:pt x="0" y="48739"/>
                  </a:lnTo>
                  <a:lnTo>
                    <a:pt x="0" y="54915"/>
                  </a:lnTo>
                  <a:lnTo>
                    <a:pt x="0" y="59538"/>
                  </a:lnTo>
                  <a:lnTo>
                    <a:pt x="0" y="71509"/>
                  </a:lnTo>
                  <a:lnTo>
                    <a:pt x="0" y="106282"/>
                  </a:lnTo>
                  <a:cubicBezTo>
                    <a:pt x="0" y="112615"/>
                    <a:pt x="5099" y="117777"/>
                    <a:pt x="11401" y="117777"/>
                  </a:cubicBezTo>
                  <a:lnTo>
                    <a:pt x="56181" y="117777"/>
                  </a:lnTo>
                  <a:cubicBezTo>
                    <a:pt x="62452" y="117777"/>
                    <a:pt x="67550" y="112615"/>
                    <a:pt x="67550" y="106282"/>
                  </a:cubicBezTo>
                  <a:lnTo>
                    <a:pt x="67550" y="75278"/>
                  </a:lnTo>
                  <a:lnTo>
                    <a:pt x="67550" y="75151"/>
                  </a:lnTo>
                  <a:lnTo>
                    <a:pt x="67550" y="60108"/>
                  </a:lnTo>
                  <a:lnTo>
                    <a:pt x="67550" y="45319"/>
                  </a:lnTo>
                  <a:lnTo>
                    <a:pt x="67550" y="40695"/>
                  </a:lnTo>
                  <a:lnTo>
                    <a:pt x="67550" y="28788"/>
                  </a:lnTo>
                  <a:lnTo>
                    <a:pt x="67550" y="24196"/>
                  </a:lnTo>
                  <a:lnTo>
                    <a:pt x="67550" y="16025"/>
                  </a:lnTo>
                  <a:lnTo>
                    <a:pt x="67550" y="11497"/>
                  </a:lnTo>
                  <a:cubicBezTo>
                    <a:pt x="67550" y="5163"/>
                    <a:pt x="62452" y="1"/>
                    <a:pt x="56181" y="1"/>
                  </a:cubicBezTo>
                  <a:close/>
                </a:path>
              </a:pathLst>
            </a:custGeom>
            <a:solidFill>
              <a:srgbClr val="3B57CF"/>
            </a:solidFill>
            <a:ln cap="flat" cmpd="sng" w="1905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p53"/>
            <p:cNvPicPr preferRelativeResize="0"/>
            <p:nvPr/>
          </p:nvPicPr>
          <p:blipFill rotWithShape="1">
            <a:blip r:embed="rId3">
              <a:alphaModFix/>
            </a:blip>
            <a:srcRect b="489" l="-250" r="110" t="43830"/>
            <a:stretch/>
          </p:blipFill>
          <p:spPr>
            <a:xfrm rot="10800000">
              <a:off x="5771525" y="1169625"/>
              <a:ext cx="1343100" cy="2053800"/>
            </a:xfrm>
            <a:prstGeom prst="round2SameRect">
              <a:avLst>
                <a:gd fmla="val 12892" name="adj1"/>
                <a:gd fmla="val 0" name="adj2"/>
              </a:avLst>
            </a:prstGeom>
            <a:noFill/>
            <a:ln>
              <a:noFill/>
            </a:ln>
          </p:spPr>
        </p:pic>
      </p:grpSp>
      <p:sp>
        <p:nvSpPr>
          <p:cNvPr id="1015" name="Google Shape;1015;p53"/>
          <p:cNvSpPr txBox="1"/>
          <p:nvPr>
            <p:ph type="title"/>
          </p:nvPr>
        </p:nvSpPr>
        <p:spPr>
          <a:xfrm>
            <a:off x="713225" y="3749900"/>
            <a:ext cx="66450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MOBILE MOCKUP </a:t>
            </a:r>
            <a:endParaRPr/>
          </a:p>
        </p:txBody>
      </p:sp>
      <p:sp>
        <p:nvSpPr>
          <p:cNvPr id="1016" name="Google Shape;1016;p53"/>
          <p:cNvSpPr txBox="1"/>
          <p:nvPr>
            <p:ph idx="1" type="subTitle"/>
          </p:nvPr>
        </p:nvSpPr>
        <p:spPr>
          <a:xfrm>
            <a:off x="809875" y="1865300"/>
            <a:ext cx="3049500" cy="9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these screen with your own work. Just delete these ones, add yours and center them properly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1020" name="Shape 1020"/>
        <p:cNvGrpSpPr/>
        <p:nvPr/>
      </p:nvGrpSpPr>
      <p:grpSpPr>
        <a:xfrm>
          <a:off x="0" y="0"/>
          <a:ext cx="0" cy="0"/>
          <a:chOff x="0" y="0"/>
          <a:chExt cx="0" cy="0"/>
        </a:xfrm>
      </p:grpSpPr>
      <p:grpSp>
        <p:nvGrpSpPr>
          <p:cNvPr id="1021" name="Google Shape;1021;p54"/>
          <p:cNvGrpSpPr/>
          <p:nvPr/>
        </p:nvGrpSpPr>
        <p:grpSpPr>
          <a:xfrm>
            <a:off x="4498050" y="1951025"/>
            <a:ext cx="3334200" cy="2648400"/>
            <a:chOff x="4498050" y="1951025"/>
            <a:chExt cx="3334200" cy="2648400"/>
          </a:xfrm>
        </p:grpSpPr>
        <p:sp>
          <p:nvSpPr>
            <p:cNvPr id="1022" name="Google Shape;1022;p54"/>
            <p:cNvSpPr/>
            <p:nvPr/>
          </p:nvSpPr>
          <p:spPr>
            <a:xfrm>
              <a:off x="4498050" y="1951025"/>
              <a:ext cx="3334200" cy="2648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rot="-5400000">
              <a:off x="5230424" y="2178812"/>
              <a:ext cx="1614888" cy="2199037"/>
            </a:xfrm>
            <a:custGeom>
              <a:rect b="b" l="l" r="r" t="t"/>
              <a:pathLst>
                <a:path extrusionOk="0" h="82023" w="67266">
                  <a:moveTo>
                    <a:pt x="62641" y="4592"/>
                  </a:moveTo>
                  <a:lnTo>
                    <a:pt x="62641" y="77431"/>
                  </a:lnTo>
                  <a:lnTo>
                    <a:pt x="4592" y="77431"/>
                  </a:lnTo>
                  <a:lnTo>
                    <a:pt x="4592" y="4592"/>
                  </a:lnTo>
                  <a:close/>
                  <a:moveTo>
                    <a:pt x="2280" y="0"/>
                  </a:moveTo>
                  <a:cubicBezTo>
                    <a:pt x="1013" y="0"/>
                    <a:pt x="0" y="1014"/>
                    <a:pt x="0" y="2281"/>
                  </a:cubicBezTo>
                  <a:lnTo>
                    <a:pt x="0" y="79743"/>
                  </a:lnTo>
                  <a:cubicBezTo>
                    <a:pt x="0" y="81010"/>
                    <a:pt x="1013" y="82023"/>
                    <a:pt x="2280" y="82023"/>
                  </a:cubicBezTo>
                  <a:lnTo>
                    <a:pt x="64953" y="82023"/>
                  </a:lnTo>
                  <a:cubicBezTo>
                    <a:pt x="66220" y="82023"/>
                    <a:pt x="67265" y="81010"/>
                    <a:pt x="67265" y="79743"/>
                  </a:cubicBezTo>
                  <a:lnTo>
                    <a:pt x="67265" y="2281"/>
                  </a:lnTo>
                  <a:cubicBezTo>
                    <a:pt x="67265" y="1014"/>
                    <a:pt x="66220" y="0"/>
                    <a:pt x="64953" y="0"/>
                  </a:cubicBezTo>
                  <a:close/>
                </a:path>
              </a:pathLst>
            </a:custGeom>
            <a:solidFill>
              <a:srgbClr val="3B57CF"/>
            </a:solidFill>
            <a:ln cap="flat" cmpd="sng" w="3810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rot="-5400000">
              <a:off x="5136833" y="1864934"/>
              <a:ext cx="2056626" cy="2827555"/>
            </a:xfrm>
            <a:custGeom>
              <a:rect b="b" l="l" r="r" t="t"/>
              <a:pathLst>
                <a:path extrusionOk="0" h="117778" w="85666">
                  <a:moveTo>
                    <a:pt x="74169" y="4624"/>
                  </a:moveTo>
                  <a:cubicBezTo>
                    <a:pt x="77970" y="4624"/>
                    <a:pt x="81073" y="7696"/>
                    <a:pt x="81073" y="11497"/>
                  </a:cubicBezTo>
                  <a:lnTo>
                    <a:pt x="81073" y="75531"/>
                  </a:lnTo>
                  <a:lnTo>
                    <a:pt x="81073" y="82467"/>
                  </a:lnTo>
                  <a:lnTo>
                    <a:pt x="81073" y="106282"/>
                  </a:lnTo>
                  <a:cubicBezTo>
                    <a:pt x="81073" y="110082"/>
                    <a:pt x="77970" y="113154"/>
                    <a:pt x="74169" y="113154"/>
                  </a:cubicBezTo>
                  <a:lnTo>
                    <a:pt x="11496" y="113154"/>
                  </a:lnTo>
                  <a:cubicBezTo>
                    <a:pt x="7696" y="113154"/>
                    <a:pt x="4592" y="110082"/>
                    <a:pt x="4592" y="106282"/>
                  </a:cubicBezTo>
                  <a:lnTo>
                    <a:pt x="4592" y="11497"/>
                  </a:lnTo>
                  <a:cubicBezTo>
                    <a:pt x="4592" y="7696"/>
                    <a:pt x="7696" y="4624"/>
                    <a:pt x="11496" y="4624"/>
                  </a:cubicBezTo>
                  <a:close/>
                  <a:moveTo>
                    <a:pt x="11496" y="1"/>
                  </a:moveTo>
                  <a:cubicBezTo>
                    <a:pt x="5162" y="1"/>
                    <a:pt x="0" y="5163"/>
                    <a:pt x="0" y="11497"/>
                  </a:cubicBezTo>
                  <a:lnTo>
                    <a:pt x="0" y="106282"/>
                  </a:lnTo>
                  <a:cubicBezTo>
                    <a:pt x="0" y="112615"/>
                    <a:pt x="5162" y="117777"/>
                    <a:pt x="11496" y="117777"/>
                  </a:cubicBezTo>
                  <a:lnTo>
                    <a:pt x="74169" y="117777"/>
                  </a:lnTo>
                  <a:cubicBezTo>
                    <a:pt x="80503" y="117777"/>
                    <a:pt x="85665" y="112615"/>
                    <a:pt x="85665" y="106282"/>
                  </a:cubicBezTo>
                  <a:lnTo>
                    <a:pt x="85665" y="79743"/>
                  </a:lnTo>
                  <a:lnTo>
                    <a:pt x="85665" y="75531"/>
                  </a:lnTo>
                  <a:lnTo>
                    <a:pt x="85665" y="11497"/>
                  </a:lnTo>
                  <a:cubicBezTo>
                    <a:pt x="85665" y="5163"/>
                    <a:pt x="80503" y="1"/>
                    <a:pt x="74169" y="1"/>
                  </a:cubicBezTo>
                  <a:close/>
                </a:path>
              </a:pathLst>
            </a:custGeom>
            <a:solidFill>
              <a:srgbClr val="3B57CF"/>
            </a:solidFill>
            <a:ln cap="flat" cmpd="sng" w="3810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rot="-5400000">
              <a:off x="7094004" y="3181076"/>
              <a:ext cx="362316" cy="195131"/>
            </a:xfrm>
            <a:custGeom>
              <a:rect b="b" l="l" r="r" t="t"/>
              <a:pathLst>
                <a:path extrusionOk="0" h="12827" w="23817">
                  <a:moveTo>
                    <a:pt x="19192" y="4593"/>
                  </a:moveTo>
                  <a:lnTo>
                    <a:pt x="19192" y="8234"/>
                  </a:lnTo>
                  <a:lnTo>
                    <a:pt x="4593" y="8234"/>
                  </a:lnTo>
                  <a:lnTo>
                    <a:pt x="4593" y="4593"/>
                  </a:lnTo>
                  <a:close/>
                  <a:moveTo>
                    <a:pt x="4593" y="1"/>
                  </a:moveTo>
                  <a:cubicBezTo>
                    <a:pt x="2059" y="1"/>
                    <a:pt x="1" y="2059"/>
                    <a:pt x="1" y="4593"/>
                  </a:cubicBezTo>
                  <a:lnTo>
                    <a:pt x="1" y="8234"/>
                  </a:lnTo>
                  <a:cubicBezTo>
                    <a:pt x="1" y="10768"/>
                    <a:pt x="2059" y="12826"/>
                    <a:pt x="4593" y="12826"/>
                  </a:cubicBezTo>
                  <a:lnTo>
                    <a:pt x="19192" y="12826"/>
                  </a:lnTo>
                  <a:cubicBezTo>
                    <a:pt x="21726" y="12826"/>
                    <a:pt x="23816" y="10768"/>
                    <a:pt x="23816" y="8234"/>
                  </a:cubicBezTo>
                  <a:lnTo>
                    <a:pt x="23816" y="4593"/>
                  </a:lnTo>
                  <a:cubicBezTo>
                    <a:pt x="23816" y="2059"/>
                    <a:pt x="21758" y="1"/>
                    <a:pt x="19192"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54"/>
            <p:cNvPicPr preferRelativeResize="0"/>
            <p:nvPr/>
          </p:nvPicPr>
          <p:blipFill>
            <a:blip r:embed="rId3">
              <a:alphaModFix/>
            </a:blip>
            <a:stretch>
              <a:fillRect/>
            </a:stretch>
          </p:blipFill>
          <p:spPr>
            <a:xfrm>
              <a:off x="5020016" y="2559328"/>
              <a:ext cx="2021861" cy="1431794"/>
            </a:xfrm>
            <a:prstGeom prst="rect">
              <a:avLst/>
            </a:prstGeom>
            <a:noFill/>
            <a:ln>
              <a:noFill/>
            </a:ln>
          </p:spPr>
        </p:pic>
      </p:grpSp>
      <p:sp>
        <p:nvSpPr>
          <p:cNvPr id="1027" name="Google Shape;1027;p54"/>
          <p:cNvSpPr/>
          <p:nvPr/>
        </p:nvSpPr>
        <p:spPr>
          <a:xfrm>
            <a:off x="913975"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1171414"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1428853"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1686292"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1943730"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2201169"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2458608"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2716047"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2973486"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3230925" y="14696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txBox="1"/>
          <p:nvPr>
            <p:ph idx="1" type="subTitle"/>
          </p:nvPr>
        </p:nvSpPr>
        <p:spPr>
          <a:xfrm>
            <a:off x="809875" y="1865300"/>
            <a:ext cx="3049500" cy="9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these screen with your own work. Just delete these ones, add yours and center them properly</a:t>
            </a:r>
            <a:endParaRPr/>
          </a:p>
        </p:txBody>
      </p:sp>
      <p:sp>
        <p:nvSpPr>
          <p:cNvPr id="1038" name="Google Shape;1038;p54"/>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MOCKUP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1042" name="Shape 1042"/>
        <p:cNvGrpSpPr/>
        <p:nvPr/>
      </p:nvGrpSpPr>
      <p:grpSpPr>
        <a:xfrm>
          <a:off x="0" y="0"/>
          <a:ext cx="0" cy="0"/>
          <a:chOff x="0" y="0"/>
          <a:chExt cx="0" cy="0"/>
        </a:xfrm>
      </p:grpSpPr>
      <p:sp>
        <p:nvSpPr>
          <p:cNvPr id="1043" name="Google Shape;1043;p55"/>
          <p:cNvSpPr/>
          <p:nvPr/>
        </p:nvSpPr>
        <p:spPr>
          <a:xfrm>
            <a:off x="913975"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1171414"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1428853"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1686292"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1943730"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2201169"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2458608"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2716047"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2973486"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3230925" y="3300875"/>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55"/>
          <p:cNvGrpSpPr/>
          <p:nvPr/>
        </p:nvGrpSpPr>
        <p:grpSpPr>
          <a:xfrm>
            <a:off x="4747850" y="539500"/>
            <a:ext cx="3682800" cy="2548200"/>
            <a:chOff x="4747850" y="539500"/>
            <a:chExt cx="3682800" cy="2548200"/>
          </a:xfrm>
        </p:grpSpPr>
        <p:sp>
          <p:nvSpPr>
            <p:cNvPr id="1054" name="Google Shape;1054;p55"/>
            <p:cNvSpPr/>
            <p:nvPr/>
          </p:nvSpPr>
          <p:spPr>
            <a:xfrm>
              <a:off x="4747850" y="539500"/>
              <a:ext cx="3682800" cy="25482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55"/>
            <p:cNvGrpSpPr/>
            <p:nvPr/>
          </p:nvGrpSpPr>
          <p:grpSpPr>
            <a:xfrm>
              <a:off x="5237151" y="703514"/>
              <a:ext cx="2704133" cy="2212404"/>
              <a:chOff x="990250" y="1376550"/>
              <a:chExt cx="3592100" cy="2938900"/>
            </a:xfrm>
          </p:grpSpPr>
          <p:sp>
            <p:nvSpPr>
              <p:cNvPr id="1056" name="Google Shape;1056;p55"/>
              <p:cNvSpPr/>
              <p:nvPr/>
            </p:nvSpPr>
            <p:spPr>
              <a:xfrm>
                <a:off x="990250" y="1376550"/>
                <a:ext cx="3592100" cy="2938900"/>
              </a:xfrm>
              <a:custGeom>
                <a:rect b="b" l="l" r="r" t="t"/>
                <a:pathLst>
                  <a:path extrusionOk="0" h="117556" w="143684">
                    <a:moveTo>
                      <a:pt x="134784" y="5923"/>
                    </a:moveTo>
                    <a:cubicBezTo>
                      <a:pt x="136431" y="5923"/>
                      <a:pt x="137761" y="7253"/>
                      <a:pt x="137761" y="8900"/>
                    </a:cubicBezTo>
                    <a:lnTo>
                      <a:pt x="137761" y="78951"/>
                    </a:lnTo>
                    <a:cubicBezTo>
                      <a:pt x="137761" y="80598"/>
                      <a:pt x="136431" y="81928"/>
                      <a:pt x="134784" y="81928"/>
                    </a:cubicBezTo>
                    <a:lnTo>
                      <a:pt x="8900" y="81928"/>
                    </a:lnTo>
                    <a:cubicBezTo>
                      <a:pt x="7253" y="81928"/>
                      <a:pt x="5923" y="80598"/>
                      <a:pt x="5923" y="78951"/>
                    </a:cubicBezTo>
                    <a:lnTo>
                      <a:pt x="5923" y="8900"/>
                    </a:lnTo>
                    <a:cubicBezTo>
                      <a:pt x="5923" y="7253"/>
                      <a:pt x="7253" y="5923"/>
                      <a:pt x="8900" y="5923"/>
                    </a:cubicBezTo>
                    <a:close/>
                    <a:moveTo>
                      <a:pt x="82657" y="87882"/>
                    </a:moveTo>
                    <a:lnTo>
                      <a:pt x="82657" y="99758"/>
                    </a:lnTo>
                    <a:lnTo>
                      <a:pt x="61439" y="99758"/>
                    </a:lnTo>
                    <a:lnTo>
                      <a:pt x="61439" y="87882"/>
                    </a:lnTo>
                    <a:close/>
                    <a:moveTo>
                      <a:pt x="100075" y="105680"/>
                    </a:moveTo>
                    <a:lnTo>
                      <a:pt x="100075" y="111634"/>
                    </a:lnTo>
                    <a:lnTo>
                      <a:pt x="44021" y="111634"/>
                    </a:lnTo>
                    <a:lnTo>
                      <a:pt x="44021" y="105680"/>
                    </a:lnTo>
                    <a:close/>
                    <a:moveTo>
                      <a:pt x="8900" y="1"/>
                    </a:moveTo>
                    <a:cubicBezTo>
                      <a:pt x="3991" y="1"/>
                      <a:pt x="1" y="3991"/>
                      <a:pt x="1" y="8900"/>
                    </a:cubicBezTo>
                    <a:lnTo>
                      <a:pt x="1" y="78951"/>
                    </a:lnTo>
                    <a:cubicBezTo>
                      <a:pt x="1" y="83892"/>
                      <a:pt x="3991" y="87882"/>
                      <a:pt x="8900" y="87882"/>
                    </a:cubicBezTo>
                    <a:lnTo>
                      <a:pt x="55485" y="87882"/>
                    </a:lnTo>
                    <a:lnTo>
                      <a:pt x="55485" y="99758"/>
                    </a:lnTo>
                    <a:lnTo>
                      <a:pt x="41044" y="99758"/>
                    </a:lnTo>
                    <a:cubicBezTo>
                      <a:pt x="39397" y="99758"/>
                      <a:pt x="38067" y="101088"/>
                      <a:pt x="38067" y="102703"/>
                    </a:cubicBezTo>
                    <a:lnTo>
                      <a:pt x="38067" y="114579"/>
                    </a:lnTo>
                    <a:cubicBezTo>
                      <a:pt x="38067" y="116226"/>
                      <a:pt x="39397" y="117556"/>
                      <a:pt x="41044" y="117556"/>
                    </a:cubicBezTo>
                    <a:lnTo>
                      <a:pt x="103020" y="117556"/>
                    </a:lnTo>
                    <a:cubicBezTo>
                      <a:pt x="104667" y="117556"/>
                      <a:pt x="105997" y="116226"/>
                      <a:pt x="105997" y="114579"/>
                    </a:cubicBezTo>
                    <a:lnTo>
                      <a:pt x="105997" y="102703"/>
                    </a:lnTo>
                    <a:cubicBezTo>
                      <a:pt x="105997" y="101088"/>
                      <a:pt x="104667" y="99758"/>
                      <a:pt x="103020" y="99758"/>
                    </a:cubicBezTo>
                    <a:lnTo>
                      <a:pt x="88579" y="99758"/>
                    </a:lnTo>
                    <a:lnTo>
                      <a:pt x="88579" y="87882"/>
                    </a:lnTo>
                    <a:lnTo>
                      <a:pt x="134784" y="87882"/>
                    </a:lnTo>
                    <a:cubicBezTo>
                      <a:pt x="139693" y="87882"/>
                      <a:pt x="143683" y="83892"/>
                      <a:pt x="143683" y="78951"/>
                    </a:cubicBezTo>
                    <a:lnTo>
                      <a:pt x="143683" y="8900"/>
                    </a:lnTo>
                    <a:cubicBezTo>
                      <a:pt x="143683" y="3991"/>
                      <a:pt x="139693" y="1"/>
                      <a:pt x="134784" y="1"/>
                    </a:cubicBezTo>
                    <a:close/>
                  </a:path>
                </a:pathLst>
              </a:custGeom>
              <a:solidFill>
                <a:srgbClr val="3B57CF"/>
              </a:solidFill>
              <a:ln cap="flat" cmpd="sng" w="3810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1287150" y="1673450"/>
                <a:ext cx="2998300" cy="1603275"/>
              </a:xfrm>
              <a:custGeom>
                <a:rect b="b" l="l" r="r" t="t"/>
                <a:pathLst>
                  <a:path extrusionOk="0" h="64131" w="119932">
                    <a:moveTo>
                      <a:pt x="114009" y="5923"/>
                    </a:moveTo>
                    <a:lnTo>
                      <a:pt x="114009" y="58176"/>
                    </a:lnTo>
                    <a:lnTo>
                      <a:pt x="5923" y="58176"/>
                    </a:lnTo>
                    <a:lnTo>
                      <a:pt x="5923" y="5923"/>
                    </a:lnTo>
                    <a:close/>
                    <a:moveTo>
                      <a:pt x="2946" y="1"/>
                    </a:moveTo>
                    <a:cubicBezTo>
                      <a:pt x="1331" y="1"/>
                      <a:pt x="1" y="1331"/>
                      <a:pt x="1" y="2946"/>
                    </a:cubicBezTo>
                    <a:lnTo>
                      <a:pt x="1" y="61153"/>
                    </a:lnTo>
                    <a:cubicBezTo>
                      <a:pt x="1" y="62800"/>
                      <a:pt x="1331" y="64130"/>
                      <a:pt x="2946" y="64130"/>
                    </a:cubicBezTo>
                    <a:lnTo>
                      <a:pt x="116954" y="64130"/>
                    </a:lnTo>
                    <a:cubicBezTo>
                      <a:pt x="118601" y="64130"/>
                      <a:pt x="119931" y="62800"/>
                      <a:pt x="119931" y="61153"/>
                    </a:cubicBezTo>
                    <a:lnTo>
                      <a:pt x="119931" y="2946"/>
                    </a:lnTo>
                    <a:cubicBezTo>
                      <a:pt x="119931" y="1331"/>
                      <a:pt x="118601" y="1"/>
                      <a:pt x="116954" y="1"/>
                    </a:cubicBezTo>
                    <a:close/>
                  </a:path>
                </a:pathLst>
              </a:custGeom>
              <a:solidFill>
                <a:srgbClr val="3B57CF"/>
              </a:solidFill>
              <a:ln cap="flat" cmpd="sng" w="3810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8" name="Google Shape;1058;p55"/>
            <p:cNvPicPr preferRelativeResize="0"/>
            <p:nvPr/>
          </p:nvPicPr>
          <p:blipFill rotWithShape="1">
            <a:blip r:embed="rId3">
              <a:alphaModFix/>
            </a:blip>
            <a:srcRect b="30201" l="0" r="0" t="0"/>
            <a:stretch/>
          </p:blipFill>
          <p:spPr>
            <a:xfrm>
              <a:off x="5552750" y="1019475"/>
              <a:ext cx="2073126" cy="1024726"/>
            </a:xfrm>
            <a:prstGeom prst="rect">
              <a:avLst/>
            </a:prstGeom>
            <a:noFill/>
            <a:ln>
              <a:noFill/>
            </a:ln>
          </p:spPr>
        </p:pic>
      </p:grpSp>
      <p:sp>
        <p:nvSpPr>
          <p:cNvPr id="1059" name="Google Shape;1059;p55"/>
          <p:cNvSpPr txBox="1"/>
          <p:nvPr>
            <p:ph type="title"/>
          </p:nvPr>
        </p:nvSpPr>
        <p:spPr>
          <a:xfrm>
            <a:off x="713225" y="3749900"/>
            <a:ext cx="6645000" cy="9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LAPTOP MOCKUP </a:t>
            </a:r>
            <a:endParaRPr/>
          </a:p>
        </p:txBody>
      </p:sp>
      <p:sp>
        <p:nvSpPr>
          <p:cNvPr id="1060" name="Google Shape;1060;p55"/>
          <p:cNvSpPr txBox="1"/>
          <p:nvPr>
            <p:ph idx="1" type="subTitle"/>
          </p:nvPr>
        </p:nvSpPr>
        <p:spPr>
          <a:xfrm>
            <a:off x="809875" y="1865300"/>
            <a:ext cx="3049500" cy="9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these screen with your own work. Just delete these ones, add yours and center them properly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1064" name="Shape 1064"/>
        <p:cNvGrpSpPr/>
        <p:nvPr/>
      </p:nvGrpSpPr>
      <p:grpSpPr>
        <a:xfrm>
          <a:off x="0" y="0"/>
          <a:ext cx="0" cy="0"/>
          <a:chOff x="0" y="0"/>
          <a:chExt cx="0" cy="0"/>
        </a:xfrm>
      </p:grpSpPr>
      <p:grpSp>
        <p:nvGrpSpPr>
          <p:cNvPr id="1065" name="Google Shape;1065;p56"/>
          <p:cNvGrpSpPr/>
          <p:nvPr/>
        </p:nvGrpSpPr>
        <p:grpSpPr>
          <a:xfrm>
            <a:off x="2918200" y="4032125"/>
            <a:ext cx="414900" cy="414900"/>
            <a:chOff x="2918200" y="4184525"/>
            <a:chExt cx="414900" cy="414900"/>
          </a:xfrm>
        </p:grpSpPr>
        <p:sp>
          <p:nvSpPr>
            <p:cNvPr id="1066" name="Google Shape;1066;p56"/>
            <p:cNvSpPr/>
            <p:nvPr/>
          </p:nvSpPr>
          <p:spPr>
            <a:xfrm>
              <a:off x="2918200" y="4184525"/>
              <a:ext cx="414900" cy="4149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56"/>
            <p:cNvGrpSpPr/>
            <p:nvPr/>
          </p:nvGrpSpPr>
          <p:grpSpPr>
            <a:xfrm>
              <a:off x="3002088" y="4278264"/>
              <a:ext cx="247117" cy="243920"/>
              <a:chOff x="3013888" y="1460889"/>
              <a:chExt cx="247117" cy="243920"/>
            </a:xfrm>
          </p:grpSpPr>
          <p:sp>
            <p:nvSpPr>
              <p:cNvPr id="1068" name="Google Shape;1068;p56"/>
              <p:cNvSpPr/>
              <p:nvPr/>
            </p:nvSpPr>
            <p:spPr>
              <a:xfrm>
                <a:off x="3076178" y="1520204"/>
                <a:ext cx="125150" cy="125269"/>
              </a:xfrm>
              <a:custGeom>
                <a:rect b="b" l="l" r="r" t="t"/>
                <a:pathLst>
                  <a:path extrusionOk="0" h="33697" w="33665">
                    <a:moveTo>
                      <a:pt x="16848" y="5923"/>
                    </a:moveTo>
                    <a:cubicBezTo>
                      <a:pt x="22865" y="5923"/>
                      <a:pt x="27774" y="10800"/>
                      <a:pt x="27774" y="16848"/>
                    </a:cubicBezTo>
                    <a:cubicBezTo>
                      <a:pt x="27774" y="22897"/>
                      <a:pt x="22865" y="27774"/>
                      <a:pt x="16848" y="27774"/>
                    </a:cubicBezTo>
                    <a:cubicBezTo>
                      <a:pt x="10799" y="27774"/>
                      <a:pt x="5922" y="22897"/>
                      <a:pt x="5922" y="16848"/>
                    </a:cubicBezTo>
                    <a:cubicBezTo>
                      <a:pt x="5922" y="10800"/>
                      <a:pt x="10799" y="5923"/>
                      <a:pt x="16848" y="5923"/>
                    </a:cubicBezTo>
                    <a:close/>
                    <a:moveTo>
                      <a:pt x="16848" y="0"/>
                    </a:moveTo>
                    <a:cubicBezTo>
                      <a:pt x="7537" y="0"/>
                      <a:pt x="0" y="7569"/>
                      <a:pt x="0" y="16848"/>
                    </a:cubicBezTo>
                    <a:cubicBezTo>
                      <a:pt x="0" y="26159"/>
                      <a:pt x="7537" y="33696"/>
                      <a:pt x="16848" y="33696"/>
                    </a:cubicBezTo>
                    <a:cubicBezTo>
                      <a:pt x="26159" y="33696"/>
                      <a:pt x="33664" y="26159"/>
                      <a:pt x="33664" y="16848"/>
                    </a:cubicBezTo>
                    <a:cubicBezTo>
                      <a:pt x="33664" y="7538"/>
                      <a:pt x="26127" y="0"/>
                      <a:pt x="16848"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3013888" y="1460889"/>
                <a:ext cx="247117" cy="243920"/>
              </a:xfrm>
              <a:custGeom>
                <a:rect b="b" l="l" r="r" t="t"/>
                <a:pathLst>
                  <a:path extrusionOk="0" h="65614" w="66474">
                    <a:moveTo>
                      <a:pt x="33474" y="5819"/>
                    </a:moveTo>
                    <a:lnTo>
                      <a:pt x="33601" y="5914"/>
                    </a:lnTo>
                    <a:cubicBezTo>
                      <a:pt x="36033" y="5914"/>
                      <a:pt x="38378" y="5872"/>
                      <a:pt x="40600" y="5872"/>
                    </a:cubicBezTo>
                    <a:cubicBezTo>
                      <a:pt x="51687" y="5872"/>
                      <a:pt x="59718" y="6927"/>
                      <a:pt x="60298" y="19564"/>
                    </a:cubicBezTo>
                    <a:cubicBezTo>
                      <a:pt x="60425" y="23016"/>
                      <a:pt x="60488" y="24029"/>
                      <a:pt x="60488" y="32801"/>
                    </a:cubicBezTo>
                    <a:cubicBezTo>
                      <a:pt x="60488" y="46324"/>
                      <a:pt x="60741" y="51834"/>
                      <a:pt x="56656" y="55920"/>
                    </a:cubicBezTo>
                    <a:cubicBezTo>
                      <a:pt x="53181" y="59395"/>
                      <a:pt x="48554" y="59666"/>
                      <a:pt x="39196" y="59666"/>
                    </a:cubicBezTo>
                    <a:cubicBezTo>
                      <a:pt x="37468" y="59666"/>
                      <a:pt x="35579" y="59657"/>
                      <a:pt x="33506" y="59657"/>
                    </a:cubicBezTo>
                    <a:cubicBezTo>
                      <a:pt x="32151" y="59657"/>
                      <a:pt x="30876" y="59659"/>
                      <a:pt x="29675" y="59659"/>
                    </a:cubicBezTo>
                    <a:cubicBezTo>
                      <a:pt x="18783" y="59659"/>
                      <a:pt x="13979" y="59479"/>
                      <a:pt x="10356" y="55856"/>
                    </a:cubicBezTo>
                    <a:cubicBezTo>
                      <a:pt x="5764" y="51296"/>
                      <a:pt x="6587" y="43917"/>
                      <a:pt x="6587" y="32738"/>
                    </a:cubicBezTo>
                    <a:cubicBezTo>
                      <a:pt x="6587" y="17664"/>
                      <a:pt x="5036" y="6769"/>
                      <a:pt x="20205" y="6009"/>
                    </a:cubicBezTo>
                    <a:cubicBezTo>
                      <a:pt x="23689" y="5883"/>
                      <a:pt x="24702" y="5819"/>
                      <a:pt x="33474" y="5819"/>
                    </a:cubicBezTo>
                    <a:close/>
                    <a:moveTo>
                      <a:pt x="33601" y="0"/>
                    </a:moveTo>
                    <a:cubicBezTo>
                      <a:pt x="28352" y="0"/>
                      <a:pt x="23103" y="72"/>
                      <a:pt x="20078" y="214"/>
                    </a:cubicBezTo>
                    <a:cubicBezTo>
                      <a:pt x="14758" y="467"/>
                      <a:pt x="10103" y="1734"/>
                      <a:pt x="6302" y="5534"/>
                    </a:cubicBezTo>
                    <a:cubicBezTo>
                      <a:pt x="0" y="11837"/>
                      <a:pt x="792" y="20324"/>
                      <a:pt x="792" y="32801"/>
                    </a:cubicBezTo>
                    <a:cubicBezTo>
                      <a:pt x="792" y="45564"/>
                      <a:pt x="95" y="53861"/>
                      <a:pt x="6302" y="60068"/>
                    </a:cubicBezTo>
                    <a:cubicBezTo>
                      <a:pt x="11329" y="65095"/>
                      <a:pt x="17812" y="65614"/>
                      <a:pt x="26432" y="65614"/>
                    </a:cubicBezTo>
                    <a:cubicBezTo>
                      <a:pt x="28673" y="65614"/>
                      <a:pt x="31059" y="65579"/>
                      <a:pt x="33601" y="65579"/>
                    </a:cubicBezTo>
                    <a:cubicBezTo>
                      <a:pt x="46237" y="65579"/>
                      <a:pt x="50607" y="65579"/>
                      <a:pt x="55073" y="63869"/>
                    </a:cubicBezTo>
                    <a:cubicBezTo>
                      <a:pt x="61153" y="61493"/>
                      <a:pt x="65714" y="56078"/>
                      <a:pt x="66189" y="46292"/>
                    </a:cubicBezTo>
                    <a:cubicBezTo>
                      <a:pt x="66474" y="40275"/>
                      <a:pt x="66442" y="25327"/>
                      <a:pt x="66189" y="19279"/>
                    </a:cubicBezTo>
                    <a:cubicBezTo>
                      <a:pt x="65650" y="7783"/>
                      <a:pt x="59475" y="784"/>
                      <a:pt x="47124" y="214"/>
                    </a:cubicBezTo>
                    <a:cubicBezTo>
                      <a:pt x="44099" y="72"/>
                      <a:pt x="38850" y="0"/>
                      <a:pt x="33601"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3189218" y="1503131"/>
                <a:ext cx="29320" cy="29320"/>
              </a:xfrm>
              <a:custGeom>
                <a:rect b="b" l="l" r="r" t="t"/>
                <a:pathLst>
                  <a:path extrusionOk="0" h="7887" w="7887">
                    <a:moveTo>
                      <a:pt x="3927" y="0"/>
                    </a:moveTo>
                    <a:cubicBezTo>
                      <a:pt x="1774" y="0"/>
                      <a:pt x="0" y="1774"/>
                      <a:pt x="0" y="3927"/>
                    </a:cubicBezTo>
                    <a:cubicBezTo>
                      <a:pt x="0" y="6113"/>
                      <a:pt x="1774" y="7886"/>
                      <a:pt x="3927" y="7886"/>
                    </a:cubicBezTo>
                    <a:cubicBezTo>
                      <a:pt x="6113" y="7886"/>
                      <a:pt x="7886" y="6113"/>
                      <a:pt x="7886" y="3927"/>
                    </a:cubicBezTo>
                    <a:cubicBezTo>
                      <a:pt x="7886" y="1774"/>
                      <a:pt x="6113" y="0"/>
                      <a:pt x="3927"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56"/>
          <p:cNvGrpSpPr/>
          <p:nvPr/>
        </p:nvGrpSpPr>
        <p:grpSpPr>
          <a:xfrm>
            <a:off x="3481900" y="4032125"/>
            <a:ext cx="414900" cy="414900"/>
            <a:chOff x="3481900" y="4184525"/>
            <a:chExt cx="414900" cy="414900"/>
          </a:xfrm>
        </p:grpSpPr>
        <p:sp>
          <p:nvSpPr>
            <p:cNvPr id="1072" name="Google Shape;1072;p56"/>
            <p:cNvSpPr/>
            <p:nvPr/>
          </p:nvSpPr>
          <p:spPr>
            <a:xfrm>
              <a:off x="3481900" y="4184525"/>
              <a:ext cx="414900" cy="4149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3627629" y="4268504"/>
              <a:ext cx="123448" cy="246935"/>
            </a:xfrm>
            <a:custGeom>
              <a:rect b="b" l="l" r="r" t="t"/>
              <a:pathLst>
                <a:path extrusionOk="0" h="65587" w="32810">
                  <a:moveTo>
                    <a:pt x="24069" y="1"/>
                  </a:moveTo>
                  <a:cubicBezTo>
                    <a:pt x="15455" y="1"/>
                    <a:pt x="9533" y="5416"/>
                    <a:pt x="9533" y="15392"/>
                  </a:cubicBezTo>
                  <a:lnTo>
                    <a:pt x="9533" y="24576"/>
                  </a:lnTo>
                  <a:lnTo>
                    <a:pt x="1" y="24576"/>
                  </a:lnTo>
                  <a:lnTo>
                    <a:pt x="1" y="36262"/>
                  </a:lnTo>
                  <a:lnTo>
                    <a:pt x="9533" y="36262"/>
                  </a:lnTo>
                  <a:lnTo>
                    <a:pt x="9533" y="65587"/>
                  </a:lnTo>
                  <a:lnTo>
                    <a:pt x="21219" y="65587"/>
                  </a:lnTo>
                  <a:lnTo>
                    <a:pt x="21219" y="36262"/>
                  </a:lnTo>
                  <a:lnTo>
                    <a:pt x="30371" y="36262"/>
                  </a:lnTo>
                  <a:lnTo>
                    <a:pt x="31797" y="24607"/>
                  </a:lnTo>
                  <a:lnTo>
                    <a:pt x="21219" y="24607"/>
                  </a:lnTo>
                  <a:lnTo>
                    <a:pt x="21219" y="16563"/>
                  </a:lnTo>
                  <a:cubicBezTo>
                    <a:pt x="21219" y="13175"/>
                    <a:pt x="22106" y="10895"/>
                    <a:pt x="26824" y="10895"/>
                  </a:cubicBezTo>
                  <a:lnTo>
                    <a:pt x="32810" y="10895"/>
                  </a:lnTo>
                  <a:lnTo>
                    <a:pt x="32810" y="444"/>
                  </a:lnTo>
                  <a:cubicBezTo>
                    <a:pt x="31765" y="317"/>
                    <a:pt x="28218" y="1"/>
                    <a:pt x="24069" y="1"/>
                  </a:cubicBezTo>
                  <a:close/>
                </a:path>
              </a:pathLst>
            </a:custGeom>
            <a:solidFill>
              <a:srgbClr val="3B57CF"/>
            </a:solidFill>
            <a:ln cap="flat" cmpd="sng" w="9525">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56"/>
          <p:cNvGrpSpPr/>
          <p:nvPr/>
        </p:nvGrpSpPr>
        <p:grpSpPr>
          <a:xfrm>
            <a:off x="4045600" y="4032125"/>
            <a:ext cx="414900" cy="414900"/>
            <a:chOff x="4045600" y="4184525"/>
            <a:chExt cx="414900" cy="414900"/>
          </a:xfrm>
        </p:grpSpPr>
        <p:sp>
          <p:nvSpPr>
            <p:cNvPr id="1075" name="Google Shape;1075;p56"/>
            <p:cNvSpPr/>
            <p:nvPr/>
          </p:nvSpPr>
          <p:spPr>
            <a:xfrm>
              <a:off x="4045600" y="4184525"/>
              <a:ext cx="414900" cy="4149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160474" y="4268513"/>
              <a:ext cx="185171" cy="246935"/>
            </a:xfrm>
            <a:custGeom>
              <a:rect b="b" l="l" r="r" t="t"/>
              <a:pathLst>
                <a:path extrusionOk="0" h="65587" w="49215">
                  <a:moveTo>
                    <a:pt x="8203" y="1"/>
                  </a:moveTo>
                  <a:cubicBezTo>
                    <a:pt x="3674" y="1"/>
                    <a:pt x="1" y="3674"/>
                    <a:pt x="1" y="8203"/>
                  </a:cubicBezTo>
                  <a:lnTo>
                    <a:pt x="1" y="40980"/>
                  </a:lnTo>
                  <a:cubicBezTo>
                    <a:pt x="1" y="54566"/>
                    <a:pt x="11022" y="65587"/>
                    <a:pt x="24608" y="65587"/>
                  </a:cubicBezTo>
                  <a:lnTo>
                    <a:pt x="41012" y="65587"/>
                  </a:lnTo>
                  <a:cubicBezTo>
                    <a:pt x="45541" y="65587"/>
                    <a:pt x="49214" y="61913"/>
                    <a:pt x="49214" y="57385"/>
                  </a:cubicBezTo>
                  <a:cubicBezTo>
                    <a:pt x="49214" y="52856"/>
                    <a:pt x="45541" y="49182"/>
                    <a:pt x="41012" y="49182"/>
                  </a:cubicBezTo>
                  <a:lnTo>
                    <a:pt x="24608" y="49182"/>
                  </a:lnTo>
                  <a:cubicBezTo>
                    <a:pt x="20079" y="49182"/>
                    <a:pt x="16405" y="45509"/>
                    <a:pt x="16405" y="40980"/>
                  </a:cubicBezTo>
                  <a:lnTo>
                    <a:pt x="16405" y="36895"/>
                  </a:lnTo>
                  <a:lnTo>
                    <a:pt x="41012" y="36895"/>
                  </a:lnTo>
                  <a:cubicBezTo>
                    <a:pt x="45541" y="36895"/>
                    <a:pt x="49214" y="33221"/>
                    <a:pt x="49214" y="28693"/>
                  </a:cubicBezTo>
                  <a:cubicBezTo>
                    <a:pt x="49214" y="24164"/>
                    <a:pt x="45541" y="20490"/>
                    <a:pt x="41012" y="20490"/>
                  </a:cubicBezTo>
                  <a:lnTo>
                    <a:pt x="16405" y="20490"/>
                  </a:lnTo>
                  <a:lnTo>
                    <a:pt x="16405" y="8203"/>
                  </a:lnTo>
                  <a:cubicBezTo>
                    <a:pt x="16405" y="3674"/>
                    <a:pt x="12732" y="1"/>
                    <a:pt x="8203" y="1"/>
                  </a:cubicBezTo>
                  <a:close/>
                </a:path>
              </a:pathLst>
            </a:custGeom>
            <a:solidFill>
              <a:srgbClr val="3B57CF"/>
            </a:solidFill>
            <a:ln cap="flat" cmpd="sng" w="19050">
              <a:solidFill>
                <a:srgbClr val="FABE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56"/>
          <p:cNvSpPr txBox="1"/>
          <p:nvPr>
            <p:ph type="title"/>
          </p:nvPr>
        </p:nvSpPr>
        <p:spPr>
          <a:xfrm>
            <a:off x="713225" y="924425"/>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78" name="Google Shape;1078;p56"/>
          <p:cNvSpPr txBox="1"/>
          <p:nvPr>
            <p:ph idx="1" type="subTitle"/>
          </p:nvPr>
        </p:nvSpPr>
        <p:spPr>
          <a:xfrm>
            <a:off x="2808325" y="2965800"/>
            <a:ext cx="27981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1079" name="Google Shape;1079;p56"/>
          <p:cNvSpPr txBox="1"/>
          <p:nvPr>
            <p:ph idx="2" type="subTitle"/>
          </p:nvPr>
        </p:nvSpPr>
        <p:spPr>
          <a:xfrm>
            <a:off x="5632675" y="4048625"/>
            <a:ext cx="2839800" cy="34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Please keep this slide for attribution.</a:t>
            </a:r>
            <a:endParaRPr/>
          </a:p>
        </p:txBody>
      </p:sp>
      <p:sp>
        <p:nvSpPr>
          <p:cNvPr id="1080" name="Google Shape;1080;p56"/>
          <p:cNvSpPr txBox="1"/>
          <p:nvPr>
            <p:ph idx="3" type="subTitle"/>
          </p:nvPr>
        </p:nvSpPr>
        <p:spPr>
          <a:xfrm>
            <a:off x="5632675" y="2965800"/>
            <a:ext cx="28398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This presentation template was created by </a:t>
            </a:r>
            <a:r>
              <a:rPr lang="en">
                <a:solidFill>
                  <a:schemeClr val="hlink"/>
                </a:solidFill>
                <a:uFill>
                  <a:noFill/>
                </a:uFill>
                <a:latin typeface="Open Sans SemiBold"/>
                <a:ea typeface="Open Sans SemiBold"/>
                <a:cs typeface="Open Sans SemiBold"/>
                <a:sym typeface="Open Sans SemiBold"/>
                <a:hlinkClick r:id="rId3"/>
              </a:rPr>
              <a:t>Slidesgo</a:t>
            </a:r>
            <a:r>
              <a:rPr lang="en"/>
              <a:t>, including icons by </a:t>
            </a:r>
            <a:r>
              <a:rPr lang="en">
                <a:solidFill>
                  <a:schemeClr val="hlink"/>
                </a:solidFill>
                <a:uFill>
                  <a:noFill/>
                </a:uFill>
                <a:latin typeface="Open Sans SemiBold"/>
                <a:ea typeface="Open Sans SemiBold"/>
                <a:cs typeface="Open Sans SemiBold"/>
                <a:sym typeface="Open Sans SemiBold"/>
                <a:hlinkClick r:id="rId4"/>
              </a:rPr>
              <a:t>Flaticon</a:t>
            </a:r>
            <a:r>
              <a:rPr lang="en"/>
              <a:t>, infographics &amp; images by </a:t>
            </a:r>
            <a:r>
              <a:rPr lang="en">
                <a:solidFill>
                  <a:schemeClr val="hlink"/>
                </a:solidFill>
                <a:uFill>
                  <a:noFill/>
                </a:uFill>
                <a:latin typeface="Open Sans SemiBold"/>
                <a:ea typeface="Open Sans SemiBold"/>
                <a:cs typeface="Open Sans SemiBold"/>
                <a:sym typeface="Open Sans SemiBold"/>
                <a:hlinkClick r:id="rId5"/>
              </a:rPr>
              <a:t>Freepik</a:t>
            </a:r>
            <a:r>
              <a:rPr lang="en" u="sng">
                <a:solidFill>
                  <a:schemeClr val="hlink"/>
                </a:solidFill>
                <a:hlinkClick r:id="rId6"/>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270" name="Shape 270"/>
        <p:cNvGrpSpPr/>
        <p:nvPr/>
      </p:nvGrpSpPr>
      <p:grpSpPr>
        <a:xfrm>
          <a:off x="0" y="0"/>
          <a:ext cx="0" cy="0"/>
          <a:chOff x="0" y="0"/>
          <a:chExt cx="0" cy="0"/>
        </a:xfrm>
      </p:grpSpPr>
      <p:sp>
        <p:nvSpPr>
          <p:cNvPr id="271" name="Google Shape;271;p30"/>
          <p:cNvSpPr/>
          <p:nvPr/>
        </p:nvSpPr>
        <p:spPr>
          <a:xfrm>
            <a:off x="713250" y="539500"/>
            <a:ext cx="6714000" cy="5505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ph type="title"/>
          </p:nvPr>
        </p:nvSpPr>
        <p:spPr>
          <a:xfrm>
            <a:off x="789425" y="614650"/>
            <a:ext cx="70209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73" name="Google Shape;273;p30"/>
          <p:cNvSpPr txBox="1"/>
          <p:nvPr>
            <p:ph idx="1" type="body"/>
          </p:nvPr>
        </p:nvSpPr>
        <p:spPr>
          <a:xfrm>
            <a:off x="713225" y="1261500"/>
            <a:ext cx="7717500" cy="339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3B57CF"/>
                </a:solidFill>
              </a:rPr>
              <a:t>Here’s what you’ll find in this</a:t>
            </a:r>
            <a:r>
              <a:rPr b="1" lang="en" sz="1200">
                <a:solidFill>
                  <a:srgbClr val="3B57CF"/>
                </a:solidFill>
              </a:rPr>
              <a:t> </a:t>
            </a:r>
            <a:r>
              <a:rPr b="1" lang="en" sz="1200">
                <a:solidFill>
                  <a:srgbClr val="3B57CF"/>
                </a:solidFill>
                <a:uFill>
                  <a:noFill/>
                </a:uFill>
                <a:hlinkClick r:id="rId3">
                  <a:extLst>
                    <a:ext uri="{A12FA001-AC4F-418D-AE19-62706E023703}">
                      <ahyp:hlinkClr val="tx"/>
                    </a:ext>
                  </a:extLst>
                </a:hlinkClick>
              </a:rPr>
              <a:t>Slidesgo</a:t>
            </a:r>
            <a:r>
              <a:rPr lang="en" sz="1200">
                <a:solidFill>
                  <a:srgbClr val="3B57CF"/>
                </a:solidFill>
              </a:rPr>
              <a:t> template: </a:t>
            </a:r>
            <a:endParaRPr sz="1200">
              <a:solidFill>
                <a:srgbClr val="3B57CF"/>
              </a:solidFill>
            </a:endParaRPr>
          </a:p>
          <a:p>
            <a:pPr indent="-304800" lvl="0" marL="457200" rtl="0" algn="l">
              <a:lnSpc>
                <a:spcPct val="100000"/>
              </a:lnSpc>
              <a:spcBef>
                <a:spcPts val="0"/>
              </a:spcBef>
              <a:spcAft>
                <a:spcPts val="0"/>
              </a:spcAft>
              <a:buClr>
                <a:srgbClr val="3B57CF"/>
              </a:buClr>
              <a:buSzPts val="1200"/>
              <a:buFont typeface="Montserrat"/>
              <a:buAutoNum type="arabicPeriod"/>
            </a:pPr>
            <a:r>
              <a:rPr lang="en" sz="1200">
                <a:solidFill>
                  <a:srgbClr val="3B57CF"/>
                </a:solidFill>
              </a:rPr>
              <a:t>A slide structure based on a </a:t>
            </a:r>
            <a:r>
              <a:rPr lang="en" sz="1200"/>
              <a:t>marketing plan</a:t>
            </a:r>
            <a:r>
              <a:rPr lang="en" sz="1200">
                <a:solidFill>
                  <a:srgbClr val="3B57CF"/>
                </a:solidFill>
              </a:rPr>
              <a:t> template, which you can easily adapt to your needs. For more info on how to edit the template, please visit </a:t>
            </a:r>
            <a:r>
              <a:rPr b="1" lang="en" sz="1200">
                <a:solidFill>
                  <a:srgbClr val="3B57CF"/>
                </a:solidFill>
                <a:uFill>
                  <a:noFill/>
                </a:uFill>
                <a:hlinkClick r:id="rId4">
                  <a:extLst>
                    <a:ext uri="{A12FA001-AC4F-418D-AE19-62706E023703}">
                      <ahyp:hlinkClr val="tx"/>
                    </a:ext>
                  </a:extLst>
                </a:hlinkClick>
              </a:rPr>
              <a:t>Slidesgo School</a:t>
            </a:r>
            <a:r>
              <a:rPr lang="en" sz="1200">
                <a:solidFill>
                  <a:srgbClr val="3B57CF"/>
                </a:solidFill>
              </a:rPr>
              <a:t> or read our </a:t>
            </a:r>
            <a:r>
              <a:rPr b="1" lang="en" sz="1200">
                <a:solidFill>
                  <a:srgbClr val="3B57CF"/>
                </a:solidFill>
                <a:uFill>
                  <a:noFill/>
                </a:uFill>
                <a:hlinkClick r:id="rId5">
                  <a:extLst>
                    <a:ext uri="{A12FA001-AC4F-418D-AE19-62706E023703}">
                      <ahyp:hlinkClr val="tx"/>
                    </a:ext>
                  </a:extLst>
                </a:hlinkClick>
              </a:rPr>
              <a:t>FAQs</a:t>
            </a:r>
            <a:r>
              <a:rPr b="1" lang="en" sz="1200">
                <a:solidFill>
                  <a:srgbClr val="3B57CF"/>
                </a:solidFill>
              </a:rPr>
              <a:t>.</a:t>
            </a:r>
            <a:endParaRPr b="1" sz="1200">
              <a:solidFill>
                <a:srgbClr val="3B57CF"/>
              </a:solidFill>
            </a:endParaRPr>
          </a:p>
          <a:p>
            <a:pPr indent="-304800" lvl="0" marL="457200" rtl="0" algn="l">
              <a:lnSpc>
                <a:spcPct val="100000"/>
              </a:lnSpc>
              <a:spcBef>
                <a:spcPts val="0"/>
              </a:spcBef>
              <a:spcAft>
                <a:spcPts val="0"/>
              </a:spcAft>
              <a:buClr>
                <a:srgbClr val="3B57CF"/>
              </a:buClr>
              <a:buSzPts val="1200"/>
              <a:buFont typeface="Montserrat"/>
              <a:buAutoNum type="arabicPeriod"/>
            </a:pPr>
            <a:r>
              <a:rPr lang="en" sz="1200">
                <a:solidFill>
                  <a:srgbClr val="3B57CF"/>
                </a:solidFill>
              </a:rPr>
              <a:t>An assortment of </a:t>
            </a:r>
            <a:r>
              <a:rPr lang="en" sz="1200"/>
              <a:t>graphic resources</a:t>
            </a:r>
            <a:r>
              <a:rPr lang="en" sz="1200">
                <a:solidFill>
                  <a:srgbClr val="3B57CF"/>
                </a:solidFill>
              </a:rPr>
              <a:t> that are suitable for use in the presentation can be found in the</a:t>
            </a:r>
            <a:r>
              <a:rPr b="1" lang="en" sz="1200">
                <a:solidFill>
                  <a:srgbClr val="3B57CF"/>
                </a:solidFill>
              </a:rPr>
              <a:t> </a:t>
            </a:r>
            <a:r>
              <a:rPr b="1" lang="en" sz="1200">
                <a:solidFill>
                  <a:srgbClr val="3B57CF"/>
                </a:solidFill>
                <a:uFill>
                  <a:noFill/>
                </a:uFill>
                <a:hlinkClick action="ppaction://hlinksldjump" r:id="rId6">
                  <a:extLst>
                    <a:ext uri="{A12FA001-AC4F-418D-AE19-62706E023703}">
                      <ahyp:hlinkClr val="tx"/>
                    </a:ext>
                  </a:extLst>
                </a:hlinkClick>
              </a:rPr>
              <a:t>alternative resources slide</a:t>
            </a:r>
            <a:r>
              <a:rPr b="1" lang="en" sz="1200">
                <a:solidFill>
                  <a:srgbClr val="3B57CF"/>
                </a:solidFill>
                <a:uFill>
                  <a:noFill/>
                </a:uFill>
                <a:hlinkClick>
                  <a:extLst>
                    <a:ext uri="{A12FA001-AC4F-418D-AE19-62706E023703}">
                      <ahyp:hlinkClr val="tx"/>
                    </a:ext>
                  </a:extLst>
                </a:hlinkClick>
              </a:rPr>
              <a:t>.</a:t>
            </a:r>
            <a:endParaRPr b="1" sz="1200">
              <a:solidFill>
                <a:srgbClr val="3B57CF"/>
              </a:solidFill>
            </a:endParaRPr>
          </a:p>
          <a:p>
            <a:pPr indent="-304800" lvl="0" marL="457200" rtl="0" algn="l">
              <a:lnSpc>
                <a:spcPct val="100000"/>
              </a:lnSpc>
              <a:spcBef>
                <a:spcPts val="0"/>
              </a:spcBef>
              <a:spcAft>
                <a:spcPts val="0"/>
              </a:spcAft>
              <a:buClr>
                <a:srgbClr val="3B57CF"/>
              </a:buClr>
              <a:buSzPts val="1200"/>
              <a:buFont typeface="Montserrat"/>
              <a:buAutoNum type="arabicPeriod"/>
            </a:pPr>
            <a:r>
              <a:rPr b="1" lang="en" sz="1200">
                <a:solidFill>
                  <a:srgbClr val="3B57CF"/>
                </a:solidFill>
                <a:uFill>
                  <a:noFill/>
                </a:uFill>
                <a:hlinkClick action="ppaction://hlinksldjump" r:id="rId7">
                  <a:extLst>
                    <a:ext uri="{A12FA001-AC4F-418D-AE19-62706E023703}">
                      <ahyp:hlinkClr val="tx"/>
                    </a:ext>
                  </a:extLst>
                </a:hlinkClick>
              </a:rPr>
              <a:t>A thanks slide</a:t>
            </a:r>
            <a:r>
              <a:rPr lang="en" sz="1200">
                <a:solidFill>
                  <a:srgbClr val="3B57CF"/>
                </a:solidFill>
              </a:rPr>
              <a:t>, which you must keep so that proper credits for our design are given.</a:t>
            </a:r>
            <a:endParaRPr sz="1200">
              <a:solidFill>
                <a:srgbClr val="3B57CF"/>
              </a:solidFill>
            </a:endParaRPr>
          </a:p>
          <a:p>
            <a:pPr indent="-304800" lvl="0" marL="457200" rtl="0" algn="l">
              <a:lnSpc>
                <a:spcPct val="100000"/>
              </a:lnSpc>
              <a:spcBef>
                <a:spcPts val="0"/>
              </a:spcBef>
              <a:spcAft>
                <a:spcPts val="0"/>
              </a:spcAft>
              <a:buClr>
                <a:srgbClr val="3B57CF"/>
              </a:buClr>
              <a:buSzPts val="1200"/>
              <a:buFont typeface="Montserrat"/>
              <a:buAutoNum type="arabicPeriod"/>
            </a:pPr>
            <a:r>
              <a:rPr b="1" lang="en" sz="1200">
                <a:solidFill>
                  <a:srgbClr val="3B57CF"/>
                </a:solidFill>
                <a:uFill>
                  <a:noFill/>
                </a:uFill>
                <a:hlinkClick action="ppaction://hlinksldjump" r:id="rId8">
                  <a:extLst>
                    <a:ext uri="{A12FA001-AC4F-418D-AE19-62706E023703}">
                      <ahyp:hlinkClr val="tx"/>
                    </a:ext>
                  </a:extLst>
                </a:hlinkClick>
              </a:rPr>
              <a:t>A resources slide</a:t>
            </a:r>
            <a:r>
              <a:rPr lang="en" sz="1200">
                <a:solidFill>
                  <a:srgbClr val="3B57CF"/>
                </a:solidFill>
              </a:rPr>
              <a:t>, where you’ll find links to all the elements used in the template.</a:t>
            </a:r>
            <a:endParaRPr sz="1200">
              <a:solidFill>
                <a:srgbClr val="3B57CF"/>
              </a:solidFill>
            </a:endParaRPr>
          </a:p>
          <a:p>
            <a:pPr indent="-304800" lvl="0" marL="457200" rtl="0" algn="l">
              <a:lnSpc>
                <a:spcPct val="100000"/>
              </a:lnSpc>
              <a:spcBef>
                <a:spcPts val="0"/>
              </a:spcBef>
              <a:spcAft>
                <a:spcPts val="0"/>
              </a:spcAft>
              <a:buClr>
                <a:srgbClr val="3B57CF"/>
              </a:buClr>
              <a:buSzPts val="1200"/>
              <a:buFont typeface="Open Sans"/>
              <a:buAutoNum type="arabicPeriod"/>
            </a:pPr>
            <a:r>
              <a:rPr b="1" lang="en" sz="1200">
                <a:solidFill>
                  <a:srgbClr val="3B57CF"/>
                </a:solidFill>
                <a:uFill>
                  <a:noFill/>
                </a:uFill>
                <a:hlinkClick>
                  <a:extLst>
                    <a:ext uri="{A12FA001-AC4F-418D-AE19-62706E023703}">
                      <ahyp:hlinkClr val="tx"/>
                    </a:ext>
                  </a:extLst>
                </a:hlinkClick>
              </a:rPr>
              <a:t>Instructions for use</a:t>
            </a:r>
            <a:r>
              <a:rPr b="1" lang="en" sz="1200">
                <a:solidFill>
                  <a:srgbClr val="3B57CF"/>
                </a:solidFill>
              </a:rPr>
              <a:t>.</a:t>
            </a:r>
            <a:endParaRPr b="1" sz="1200">
              <a:solidFill>
                <a:srgbClr val="3B57CF"/>
              </a:solidFill>
            </a:endParaRPr>
          </a:p>
          <a:p>
            <a:pPr indent="-304800" lvl="0" marL="457200" rtl="0" algn="l">
              <a:lnSpc>
                <a:spcPct val="100000"/>
              </a:lnSpc>
              <a:spcBef>
                <a:spcPts val="0"/>
              </a:spcBef>
              <a:spcAft>
                <a:spcPts val="0"/>
              </a:spcAft>
              <a:buClr>
                <a:srgbClr val="3B57CF"/>
              </a:buClr>
              <a:buSzPts val="1200"/>
              <a:buFont typeface="Open Sans"/>
              <a:buAutoNum type="arabicPeriod"/>
            </a:pPr>
            <a:r>
              <a:rPr lang="en" sz="1200">
                <a:solidFill>
                  <a:srgbClr val="3B57CF"/>
                </a:solidFill>
              </a:rPr>
              <a:t>Final slides with:</a:t>
            </a:r>
            <a:endParaRPr sz="1200">
              <a:solidFill>
                <a:srgbClr val="3B57CF"/>
              </a:solidFill>
            </a:endParaRPr>
          </a:p>
          <a:p>
            <a:pPr indent="-304800" lvl="0" marL="914400" rtl="0" algn="l">
              <a:lnSpc>
                <a:spcPct val="100000"/>
              </a:lnSpc>
              <a:spcBef>
                <a:spcPts val="0"/>
              </a:spcBef>
              <a:spcAft>
                <a:spcPts val="0"/>
              </a:spcAft>
              <a:buClr>
                <a:srgbClr val="3B57CF"/>
              </a:buClr>
              <a:buSzPts val="1200"/>
              <a:buAutoNum type="arabicPeriod"/>
            </a:pPr>
            <a:r>
              <a:rPr lang="en" sz="1200">
                <a:solidFill>
                  <a:srgbClr val="3B57CF"/>
                </a:solidFill>
                <a:uFill>
                  <a:noFill/>
                </a:uFill>
                <a:hlinkClick action="ppaction://hlinksldjump" r:id="rId9">
                  <a:extLst>
                    <a:ext uri="{A12FA001-AC4F-418D-AE19-62706E023703}">
                      <ahyp:hlinkClr val="tx"/>
                    </a:ext>
                  </a:extLst>
                </a:hlinkClick>
              </a:rPr>
              <a:t>The </a:t>
            </a:r>
            <a:r>
              <a:rPr b="1" lang="en" sz="1200">
                <a:solidFill>
                  <a:srgbClr val="3B57CF"/>
                </a:solidFill>
                <a:uFill>
                  <a:noFill/>
                </a:uFill>
                <a:hlinkClick action="ppaction://hlinksldjump" r:id="rId10">
                  <a:extLst>
                    <a:ext uri="{A12FA001-AC4F-418D-AE19-62706E023703}">
                      <ahyp:hlinkClr val="tx"/>
                    </a:ext>
                  </a:extLst>
                </a:hlinkClick>
              </a:rPr>
              <a:t>fonts and colors</a:t>
            </a:r>
            <a:r>
              <a:rPr lang="en" sz="1200">
                <a:solidFill>
                  <a:srgbClr val="3B57CF"/>
                </a:solidFill>
              </a:rPr>
              <a:t> used in the template.</a:t>
            </a:r>
            <a:endParaRPr sz="1200">
              <a:solidFill>
                <a:srgbClr val="3B57CF"/>
              </a:solidFill>
            </a:endParaRPr>
          </a:p>
          <a:p>
            <a:pPr indent="-304800" lvl="0" marL="914400" rtl="0" algn="l">
              <a:lnSpc>
                <a:spcPct val="100000"/>
              </a:lnSpc>
              <a:spcBef>
                <a:spcPts val="0"/>
              </a:spcBef>
              <a:spcAft>
                <a:spcPts val="0"/>
              </a:spcAft>
              <a:buClr>
                <a:srgbClr val="3B57CF"/>
              </a:buClr>
              <a:buSzPts val="1200"/>
              <a:buAutoNum type="arabicPeriod"/>
            </a:pPr>
            <a:r>
              <a:rPr lang="en" sz="1200">
                <a:solidFill>
                  <a:srgbClr val="3B57CF"/>
                </a:solidFill>
              </a:rPr>
              <a:t>A selection of </a:t>
            </a:r>
            <a:r>
              <a:rPr b="1" lang="en" sz="1200">
                <a:solidFill>
                  <a:srgbClr val="3B57CF"/>
                </a:solidFill>
                <a:uFill>
                  <a:noFill/>
                </a:uFill>
                <a:hlinkClick action="ppaction://hlinksldjump" r:id="rId11">
                  <a:extLst>
                    <a:ext uri="{A12FA001-AC4F-418D-AE19-62706E023703}">
                      <ahyp:hlinkClr val="tx"/>
                    </a:ext>
                  </a:extLst>
                </a:hlinkClick>
              </a:rPr>
              <a:t>illustrations</a:t>
            </a:r>
            <a:r>
              <a:rPr lang="en" sz="1200">
                <a:solidFill>
                  <a:srgbClr val="3B57CF"/>
                </a:solidFill>
              </a:rPr>
              <a:t>. You can also customize and animate them as you wish with the online editor. Visit</a:t>
            </a:r>
            <a:r>
              <a:rPr b="1" lang="en" sz="1200">
                <a:solidFill>
                  <a:srgbClr val="3B57CF"/>
                </a:solidFill>
              </a:rPr>
              <a:t> </a:t>
            </a:r>
            <a:r>
              <a:rPr b="1" lang="en" sz="1200">
                <a:solidFill>
                  <a:srgbClr val="3B57CF"/>
                </a:solidFill>
                <a:uFill>
                  <a:noFill/>
                </a:uFill>
                <a:hlinkClick r:id="rId12">
                  <a:extLst>
                    <a:ext uri="{A12FA001-AC4F-418D-AE19-62706E023703}">
                      <ahyp:hlinkClr val="tx"/>
                    </a:ext>
                  </a:extLst>
                </a:hlinkClick>
              </a:rPr>
              <a:t>Stories by Freepik</a:t>
            </a:r>
            <a:r>
              <a:rPr lang="en" sz="1200">
                <a:solidFill>
                  <a:srgbClr val="3B57CF"/>
                </a:solidFill>
              </a:rPr>
              <a:t> to find more. </a:t>
            </a:r>
            <a:endParaRPr sz="1200">
              <a:solidFill>
                <a:srgbClr val="3B57CF"/>
              </a:solidFill>
            </a:endParaRPr>
          </a:p>
          <a:p>
            <a:pPr indent="-304800" lvl="0" marL="914400" rtl="0" algn="l">
              <a:lnSpc>
                <a:spcPct val="100000"/>
              </a:lnSpc>
              <a:spcBef>
                <a:spcPts val="0"/>
              </a:spcBef>
              <a:spcAft>
                <a:spcPts val="0"/>
              </a:spcAft>
              <a:buClr>
                <a:srgbClr val="3B57CF"/>
              </a:buClr>
              <a:buSzPts val="1200"/>
              <a:buAutoNum type="arabicPeriod"/>
            </a:pPr>
            <a:r>
              <a:rPr lang="en" sz="1200">
                <a:solidFill>
                  <a:srgbClr val="3B57CF"/>
                </a:solidFill>
              </a:rPr>
              <a:t>More</a:t>
            </a:r>
            <a:r>
              <a:rPr lang="en" sz="1200">
                <a:solidFill>
                  <a:srgbClr val="3B57CF"/>
                </a:solidFill>
                <a:uFill>
                  <a:noFill/>
                </a:uFill>
                <a:hlinkClick action="ppaction://hlinksldjump" r:id="rId13">
                  <a:extLst>
                    <a:ext uri="{A12FA001-AC4F-418D-AE19-62706E023703}">
                      <ahyp:hlinkClr val="tx"/>
                    </a:ext>
                  </a:extLst>
                </a:hlinkClick>
              </a:rPr>
              <a:t> </a:t>
            </a:r>
            <a:r>
              <a:rPr b="1" lang="en" sz="1200">
                <a:solidFill>
                  <a:srgbClr val="3B57CF"/>
                </a:solidFill>
                <a:uFill>
                  <a:noFill/>
                </a:uFill>
                <a:hlinkClick action="ppaction://hlinksldjump" r:id="rId14">
                  <a:extLst>
                    <a:ext uri="{A12FA001-AC4F-418D-AE19-62706E023703}">
                      <ahyp:hlinkClr val="tx"/>
                    </a:ext>
                  </a:extLst>
                </a:hlinkClick>
              </a:rPr>
              <a:t>infographic resources</a:t>
            </a:r>
            <a:r>
              <a:rPr lang="en" sz="1200">
                <a:solidFill>
                  <a:srgbClr val="3B57CF"/>
                </a:solidFill>
              </a:rPr>
              <a:t>, whose size and color can be edited. </a:t>
            </a:r>
            <a:endParaRPr sz="1200">
              <a:solidFill>
                <a:srgbClr val="3B57CF"/>
              </a:solidFill>
            </a:endParaRPr>
          </a:p>
          <a:p>
            <a:pPr indent="-304800" lvl="0" marL="914400" rtl="0" algn="l">
              <a:lnSpc>
                <a:spcPct val="100000"/>
              </a:lnSpc>
              <a:spcBef>
                <a:spcPts val="0"/>
              </a:spcBef>
              <a:spcAft>
                <a:spcPts val="0"/>
              </a:spcAft>
              <a:buClr>
                <a:srgbClr val="3B57CF"/>
              </a:buClr>
              <a:buSzPts val="1200"/>
              <a:buAutoNum type="arabicPeriod"/>
            </a:pPr>
            <a:r>
              <a:rPr lang="en" sz="1200">
                <a:solidFill>
                  <a:srgbClr val="3B57CF"/>
                </a:solidFill>
              </a:rPr>
              <a:t>Sets of</a:t>
            </a:r>
            <a:r>
              <a:rPr b="1" lang="en" sz="1200">
                <a:solidFill>
                  <a:srgbClr val="3B57CF"/>
                </a:solidFill>
              </a:rPr>
              <a:t> </a:t>
            </a:r>
            <a:r>
              <a:rPr b="1" lang="en" sz="1200">
                <a:solidFill>
                  <a:srgbClr val="3B57CF"/>
                </a:solidFill>
                <a:uFill>
                  <a:noFill/>
                </a:uFill>
                <a:hlinkClick action="ppaction://hlinksldjump" r:id="rId15">
                  <a:extLst>
                    <a:ext uri="{A12FA001-AC4F-418D-AE19-62706E023703}">
                      <ahyp:hlinkClr val="tx"/>
                    </a:ext>
                  </a:extLst>
                </a:hlinkClick>
              </a:rPr>
              <a:t>customizable icons</a:t>
            </a:r>
            <a:r>
              <a:rPr lang="en" sz="1200">
                <a:solidFill>
                  <a:srgbClr val="3B57CF"/>
                </a:solidFill>
              </a:rPr>
              <a:t> of the following themes: general, business, avatar, creative process, education, help &amp; support, medical, nature, performing arts, SEO &amp; marketing, and teamwork.</a:t>
            </a:r>
            <a:endParaRPr sz="1200">
              <a:solidFill>
                <a:srgbClr val="3B57CF"/>
              </a:solidFill>
            </a:endParaRPr>
          </a:p>
          <a:p>
            <a:pPr indent="0" lvl="0" marL="1371600" rtl="0" algn="l">
              <a:lnSpc>
                <a:spcPct val="100000"/>
              </a:lnSpc>
              <a:spcBef>
                <a:spcPts val="0"/>
              </a:spcBef>
              <a:spcAft>
                <a:spcPts val="0"/>
              </a:spcAft>
              <a:buClr>
                <a:schemeClr val="dk1"/>
              </a:buClr>
              <a:buSzPts val="1100"/>
              <a:buFont typeface="Arial"/>
              <a:buNone/>
            </a:pPr>
            <a:r>
              <a:t/>
            </a:r>
            <a:endParaRPr sz="1200">
              <a:solidFill>
                <a:srgbClr val="3B57C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3B57CF"/>
                </a:solidFill>
              </a:rPr>
              <a:t>You can delete this slide when you’re done editing the presentation.</a:t>
            </a:r>
            <a:endParaRPr sz="1800">
              <a:solidFill>
                <a:srgbClr val="3B57CF"/>
              </a:solidFill>
            </a:endParaRPr>
          </a:p>
          <a:p>
            <a:pPr indent="0" lvl="0" marL="0" rtl="0" algn="ctr">
              <a:spcBef>
                <a:spcPts val="0"/>
              </a:spcBef>
              <a:spcAft>
                <a:spcPts val="0"/>
              </a:spcAft>
              <a:buClr>
                <a:schemeClr val="dk1"/>
              </a:buClr>
              <a:buSzPts val="1100"/>
              <a:buFont typeface="Arial"/>
              <a:buNone/>
            </a:pPr>
            <a:r>
              <a:t/>
            </a:r>
            <a:endParaRPr>
              <a:solidFill>
                <a:srgbClr val="3B57CF"/>
              </a:solidFill>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1084" name="Shape 1084"/>
        <p:cNvGrpSpPr/>
        <p:nvPr/>
      </p:nvGrpSpPr>
      <p:grpSpPr>
        <a:xfrm>
          <a:off x="0" y="0"/>
          <a:ext cx="0" cy="0"/>
          <a:chOff x="0" y="0"/>
          <a:chExt cx="0" cy="0"/>
        </a:xfrm>
      </p:grpSpPr>
      <p:sp>
        <p:nvSpPr>
          <p:cNvPr id="1085" name="Google Shape;1085;p57"/>
          <p:cNvSpPr txBox="1"/>
          <p:nvPr>
            <p:ph type="title"/>
          </p:nvPr>
        </p:nvSpPr>
        <p:spPr>
          <a:xfrm>
            <a:off x="789425" y="614650"/>
            <a:ext cx="70209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086" name="Google Shape;1086;p57"/>
          <p:cNvSpPr txBox="1"/>
          <p:nvPr>
            <p:ph idx="1" type="body"/>
          </p:nvPr>
        </p:nvSpPr>
        <p:spPr>
          <a:xfrm>
            <a:off x="713225" y="1261500"/>
            <a:ext cx="7717500" cy="339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B57CF"/>
                </a:solidFill>
              </a:rPr>
              <a:t>You can use this if you like it</a:t>
            </a:r>
            <a:endParaRPr>
              <a:solidFill>
                <a:srgbClr val="3B57C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3B57CF"/>
              </a:solidFill>
            </a:endParaRPr>
          </a:p>
          <a:p>
            <a:pPr indent="0" lvl="0" marL="0" marR="50800" rtl="0" algn="l">
              <a:lnSpc>
                <a:spcPct val="100000"/>
              </a:lnSpc>
              <a:spcBef>
                <a:spcPts val="0"/>
              </a:spcBef>
              <a:spcAft>
                <a:spcPts val="0"/>
              </a:spcAft>
              <a:buClr>
                <a:schemeClr val="dk1"/>
              </a:buClr>
              <a:buSzPts val="1100"/>
              <a:buFont typeface="Arial"/>
              <a:buNone/>
            </a:pPr>
            <a:r>
              <a:rPr b="1" lang="en">
                <a:solidFill>
                  <a:srgbClr val="3B57CF"/>
                </a:solidFill>
              </a:rPr>
              <a:t>VECTORS:</a:t>
            </a:r>
            <a:endParaRPr b="1">
              <a:solidFill>
                <a:srgbClr val="3B57CF"/>
              </a:solidFill>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3"/>
              </a:rPr>
              <a:t>Marketing Icon Pack</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4"/>
              </a:rPr>
              <a:t>Business Icon Pack</a:t>
            </a:r>
            <a:endParaRPr/>
          </a:p>
          <a:p>
            <a:pPr indent="-304800" lvl="0" marL="457200" rtl="0" algn="l">
              <a:lnSpc>
                <a:spcPct val="100000"/>
              </a:lnSpc>
              <a:spcBef>
                <a:spcPts val="0"/>
              </a:spcBef>
              <a:spcAft>
                <a:spcPts val="0"/>
              </a:spcAft>
              <a:buClr>
                <a:srgbClr val="FABE0C"/>
              </a:buClr>
              <a:buSzPts val="1200"/>
              <a:buFont typeface="Open Sans"/>
              <a:buChar char="●"/>
            </a:pPr>
            <a:r>
              <a:rPr lang="en">
                <a:solidFill>
                  <a:schemeClr val="hlink"/>
                </a:solidFill>
                <a:uFill>
                  <a:noFill/>
                </a:uFill>
                <a:hlinkClick r:id="rId5"/>
              </a:rPr>
              <a:t>Geometric funnel infographic</a:t>
            </a:r>
            <a:endParaRPr/>
          </a:p>
          <a:p>
            <a:pPr indent="0" lvl="0" marL="0" rtl="0" algn="l">
              <a:lnSpc>
                <a:spcPct val="100000"/>
              </a:lnSpc>
              <a:spcBef>
                <a:spcPts val="1600"/>
              </a:spcBef>
              <a:spcAft>
                <a:spcPts val="0"/>
              </a:spcAft>
              <a:buClr>
                <a:schemeClr val="dk1"/>
              </a:buClr>
              <a:buSzPts val="1100"/>
              <a:buFont typeface="Arial"/>
              <a:buNone/>
            </a:pPr>
            <a:r>
              <a:rPr b="1" lang="en">
                <a:solidFill>
                  <a:srgbClr val="3B57CF"/>
                </a:solidFill>
              </a:rPr>
              <a:t>PHOTOS:</a:t>
            </a:r>
            <a:endParaRPr/>
          </a:p>
          <a:p>
            <a:pPr indent="-304800" lvl="0" marL="457200" rtl="0" algn="l">
              <a:lnSpc>
                <a:spcPct val="100000"/>
              </a:lnSpc>
              <a:spcBef>
                <a:spcPts val="0"/>
              </a:spcBef>
              <a:spcAft>
                <a:spcPts val="0"/>
              </a:spcAft>
              <a:buClr>
                <a:srgbClr val="FABE0C"/>
              </a:buClr>
              <a:buSzPts val="1200"/>
              <a:buFont typeface="Open Sans"/>
              <a:buChar char="●"/>
            </a:pPr>
            <a:r>
              <a:rPr lang="en">
                <a:uFill>
                  <a:noFill/>
                </a:uFill>
                <a:hlinkClick r:id="rId6"/>
              </a:rPr>
              <a:t>Front view of happy women laughing and doing yoga</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7"/>
              </a:rPr>
              <a:t>Portrait of woman laughing and listening to music on headphones</a:t>
            </a:r>
            <a:endParaRPr/>
          </a:p>
          <a:p>
            <a:pPr indent="-304800" lvl="0" marL="457200" marR="50800" rtl="0" algn="l">
              <a:lnSpc>
                <a:spcPct val="100000"/>
              </a:lnSpc>
              <a:spcBef>
                <a:spcPts val="0"/>
              </a:spcBef>
              <a:spcAft>
                <a:spcPts val="0"/>
              </a:spcAft>
              <a:buClr>
                <a:srgbClr val="FABE0C"/>
              </a:buClr>
              <a:buSzPts val="1200"/>
              <a:buFont typeface="Montserrat"/>
              <a:buChar char="●"/>
            </a:pPr>
            <a:r>
              <a:rPr lang="en">
                <a:solidFill>
                  <a:schemeClr val="hlink"/>
                </a:solidFill>
                <a:uFill>
                  <a:noFill/>
                </a:uFill>
                <a:hlinkClick r:id="rId8"/>
              </a:rPr>
              <a:t>Laughing woman and copyspace</a:t>
            </a:r>
            <a:endParaRPr/>
          </a:p>
          <a:p>
            <a:pPr indent="-304800" lvl="0" marL="457200" marR="50800" rtl="0" algn="l">
              <a:lnSpc>
                <a:spcPct val="100000"/>
              </a:lnSpc>
              <a:spcBef>
                <a:spcPts val="0"/>
              </a:spcBef>
              <a:spcAft>
                <a:spcPts val="0"/>
              </a:spcAft>
              <a:buClr>
                <a:srgbClr val="FABE0C"/>
              </a:buClr>
              <a:buSzPts val="1200"/>
              <a:buFont typeface="Montserrat"/>
              <a:buChar char="●"/>
            </a:pPr>
            <a:r>
              <a:rPr lang="en">
                <a:solidFill>
                  <a:schemeClr val="hlink"/>
                </a:solidFill>
                <a:uFill>
                  <a:noFill/>
                </a:uFill>
                <a:hlinkClick r:id="rId9"/>
              </a:rPr>
              <a:t>Black man posing</a:t>
            </a:r>
            <a:endParaRPr/>
          </a:p>
          <a:p>
            <a:pPr indent="-304800" lvl="0" marL="457200" marR="50800" rtl="0" algn="l">
              <a:lnSpc>
                <a:spcPct val="100000"/>
              </a:lnSpc>
              <a:spcBef>
                <a:spcPts val="0"/>
              </a:spcBef>
              <a:spcAft>
                <a:spcPts val="0"/>
              </a:spcAft>
              <a:buClr>
                <a:srgbClr val="FABE0C"/>
              </a:buClr>
              <a:buSzPts val="1200"/>
              <a:buFont typeface="Montserrat"/>
              <a:buChar char="●"/>
            </a:pPr>
            <a:r>
              <a:rPr lang="en">
                <a:solidFill>
                  <a:schemeClr val="hlink"/>
                </a:solidFill>
                <a:uFill>
                  <a:noFill/>
                </a:uFill>
                <a:hlinkClick r:id="rId10"/>
              </a:rPr>
              <a:t>Laughing afro american model full shot</a:t>
            </a:r>
            <a:endParaRPr/>
          </a:p>
          <a:p>
            <a:pPr indent="0" lvl="0" marL="0" rtl="0" algn="l">
              <a:spcBef>
                <a:spcPts val="0"/>
              </a:spcBef>
              <a:spcAft>
                <a:spcPts val="1600"/>
              </a:spcAft>
              <a:buNone/>
            </a:pPr>
            <a:r>
              <a:t/>
            </a:r>
            <a:endParaRPr/>
          </a:p>
        </p:txBody>
      </p:sp>
      <p:sp>
        <p:nvSpPr>
          <p:cNvPr id="1087" name="Google Shape;1087;p57"/>
          <p:cNvSpPr/>
          <p:nvPr/>
        </p:nvSpPr>
        <p:spPr>
          <a:xfrm>
            <a:off x="713250" y="539500"/>
            <a:ext cx="5895000" cy="5505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1091" name="Shape 1091"/>
        <p:cNvGrpSpPr/>
        <p:nvPr/>
      </p:nvGrpSpPr>
      <p:grpSpPr>
        <a:xfrm>
          <a:off x="0" y="0"/>
          <a:ext cx="0" cy="0"/>
          <a:chOff x="0" y="0"/>
          <a:chExt cx="0" cy="0"/>
        </a:xfrm>
      </p:grpSpPr>
      <p:sp>
        <p:nvSpPr>
          <p:cNvPr id="1092" name="Google Shape;1092;p58"/>
          <p:cNvSpPr txBox="1"/>
          <p:nvPr>
            <p:ph type="title"/>
          </p:nvPr>
        </p:nvSpPr>
        <p:spPr>
          <a:xfrm>
            <a:off x="789425" y="614650"/>
            <a:ext cx="70209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93" name="Google Shape;1093;p58"/>
          <p:cNvSpPr txBox="1"/>
          <p:nvPr>
            <p:ph idx="1" type="body"/>
          </p:nvPr>
        </p:nvSpPr>
        <p:spPr>
          <a:xfrm>
            <a:off x="713225" y="1261500"/>
            <a:ext cx="7717500" cy="339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B57CF"/>
                </a:solidFill>
              </a:rPr>
              <a:t>Find more illustration like these on </a:t>
            </a:r>
            <a:r>
              <a:rPr b="1" lang="en">
                <a:solidFill>
                  <a:srgbClr val="3B57CF"/>
                </a:solidFill>
                <a:uFill>
                  <a:noFill/>
                </a:uFill>
                <a:hlinkClick r:id="rId3">
                  <a:extLst>
                    <a:ext uri="{A12FA001-AC4F-418D-AE19-62706E023703}">
                      <ahyp:hlinkClr val="tx"/>
                    </a:ext>
                  </a:extLst>
                </a:hlinkClick>
              </a:rPr>
              <a:t>Freepik</a:t>
            </a:r>
            <a:endParaRPr>
              <a:solidFill>
                <a:srgbClr val="3B57C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3B57CF"/>
              </a:solidFill>
            </a:endParaRPr>
          </a:p>
          <a:p>
            <a:pPr indent="0" lvl="0" marL="0" marR="50800" rtl="0" algn="l">
              <a:lnSpc>
                <a:spcPct val="100000"/>
              </a:lnSpc>
              <a:spcBef>
                <a:spcPts val="0"/>
              </a:spcBef>
              <a:spcAft>
                <a:spcPts val="0"/>
              </a:spcAft>
              <a:buClr>
                <a:schemeClr val="dk1"/>
              </a:buClr>
              <a:buSzPts val="1100"/>
              <a:buFont typeface="Arial"/>
              <a:buNone/>
            </a:pPr>
            <a:r>
              <a:rPr b="1" lang="en">
                <a:solidFill>
                  <a:srgbClr val="3B57CF"/>
                </a:solidFill>
              </a:rPr>
              <a:t>VECTORS:</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4"/>
              </a:rPr>
              <a:t>Essentials Icon Pack</a:t>
            </a:r>
            <a:endParaRPr/>
          </a:p>
          <a:p>
            <a:pPr indent="-304800" lvl="0" marL="457200" marR="50800" rtl="0" algn="l">
              <a:lnSpc>
                <a:spcPct val="100000"/>
              </a:lnSpc>
              <a:spcBef>
                <a:spcPts val="0"/>
              </a:spcBef>
              <a:spcAft>
                <a:spcPts val="0"/>
              </a:spcAft>
              <a:buClr>
                <a:srgbClr val="FABE0C"/>
              </a:buClr>
              <a:buSzPts val="1200"/>
              <a:buFont typeface="Montserrat"/>
              <a:buChar char="●"/>
            </a:pPr>
            <a:r>
              <a:rPr lang="en">
                <a:solidFill>
                  <a:schemeClr val="hlink"/>
                </a:solidFill>
                <a:uFill>
                  <a:noFill/>
                </a:uFill>
                <a:hlinkClick r:id="rId5"/>
              </a:rPr>
              <a:t>Electronic devices Icon Pack</a:t>
            </a:r>
            <a:endParaRPr/>
          </a:p>
          <a:p>
            <a:pPr indent="0" lvl="0" marL="0" rtl="0" algn="l">
              <a:lnSpc>
                <a:spcPct val="100000"/>
              </a:lnSpc>
              <a:spcBef>
                <a:spcPts val="1000"/>
              </a:spcBef>
              <a:spcAft>
                <a:spcPts val="0"/>
              </a:spcAft>
              <a:buClr>
                <a:schemeClr val="dk1"/>
              </a:buClr>
              <a:buSzPts val="1100"/>
              <a:buFont typeface="Arial"/>
              <a:buNone/>
            </a:pPr>
            <a:r>
              <a:rPr b="1" lang="en">
                <a:solidFill>
                  <a:srgbClr val="3B57CF"/>
                </a:solidFill>
              </a:rPr>
              <a:t>PHOTOS:</a:t>
            </a:r>
            <a:endParaRPr b="1">
              <a:solidFill>
                <a:srgbClr val="3B57CF"/>
              </a:solidFill>
            </a:endParaRPr>
          </a:p>
          <a:p>
            <a:pPr indent="-304800" lvl="0" marL="457200" rtl="0" algn="l">
              <a:lnSpc>
                <a:spcPct val="100000"/>
              </a:lnSpc>
              <a:spcBef>
                <a:spcPts val="0"/>
              </a:spcBef>
              <a:spcAft>
                <a:spcPts val="0"/>
              </a:spcAft>
              <a:buClr>
                <a:srgbClr val="FABE0C"/>
              </a:buClr>
              <a:buSzPts val="1200"/>
              <a:buFont typeface="Open Sans"/>
              <a:buChar char="●"/>
            </a:pPr>
            <a:r>
              <a:rPr lang="en">
                <a:uFill>
                  <a:noFill/>
                </a:uFill>
                <a:hlinkClick r:id="rId6"/>
              </a:rPr>
              <a:t>Copy space man laughing</a:t>
            </a:r>
            <a:endParaRPr/>
          </a:p>
          <a:p>
            <a:pPr indent="-304800" lvl="0" marL="457200" rtl="0" algn="l">
              <a:lnSpc>
                <a:spcPct val="100000"/>
              </a:lnSpc>
              <a:spcBef>
                <a:spcPts val="0"/>
              </a:spcBef>
              <a:spcAft>
                <a:spcPts val="0"/>
              </a:spcAft>
              <a:buClr>
                <a:srgbClr val="FABE0C"/>
              </a:buClr>
              <a:buSzPts val="1200"/>
              <a:buFont typeface="Open Sans"/>
              <a:buChar char="●"/>
            </a:pPr>
            <a:r>
              <a:rPr lang="en">
                <a:solidFill>
                  <a:schemeClr val="hlink"/>
                </a:solidFill>
                <a:uFill>
                  <a:noFill/>
                </a:uFill>
                <a:hlinkClick r:id="rId7"/>
              </a:rPr>
              <a:t>Medium shot girl holding a piggy bank</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8"/>
              </a:rPr>
              <a:t>Man with dreads laughing with copy space</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9"/>
              </a:rPr>
              <a:t>Side view of happy woman with colorful balloons</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10"/>
              </a:rPr>
              <a:t>High angle orange with darts</a:t>
            </a:r>
            <a:endParaRPr/>
          </a:p>
          <a:p>
            <a:pPr indent="-304800" lvl="0" marL="457200" marR="50800" rtl="0" algn="l">
              <a:lnSpc>
                <a:spcPct val="100000"/>
              </a:lnSpc>
              <a:spcBef>
                <a:spcPts val="0"/>
              </a:spcBef>
              <a:spcAft>
                <a:spcPts val="0"/>
              </a:spcAft>
              <a:buClr>
                <a:srgbClr val="FABE0C"/>
              </a:buClr>
              <a:buSzPts val="1200"/>
              <a:buFont typeface="Open Sans"/>
              <a:buChar char="●"/>
            </a:pPr>
            <a:r>
              <a:rPr lang="en">
                <a:uFill>
                  <a:noFill/>
                </a:uFill>
                <a:hlinkClick r:id="rId11"/>
              </a:rPr>
              <a:t>Three embraced women laughing together</a:t>
            </a:r>
            <a:endParaRPr/>
          </a:p>
          <a:p>
            <a:pPr indent="-304800" lvl="0" marL="457200" marR="50800" rtl="0" algn="l">
              <a:lnSpc>
                <a:spcPct val="100000"/>
              </a:lnSpc>
              <a:spcBef>
                <a:spcPts val="0"/>
              </a:spcBef>
              <a:spcAft>
                <a:spcPts val="0"/>
              </a:spcAft>
              <a:buClr>
                <a:srgbClr val="FABE0C"/>
              </a:buClr>
              <a:buSzPts val="1200"/>
              <a:buFont typeface="Open Sans"/>
              <a:buChar char="●"/>
            </a:pPr>
            <a:r>
              <a:rPr lang="en">
                <a:solidFill>
                  <a:schemeClr val="hlink"/>
                </a:solidFill>
                <a:uFill>
                  <a:noFill/>
                </a:uFill>
                <a:hlinkClick r:id="rId12"/>
              </a:rPr>
              <a:t>Low angle woman talking over phone</a:t>
            </a:r>
            <a:endParaRPr/>
          </a:p>
        </p:txBody>
      </p:sp>
      <p:sp>
        <p:nvSpPr>
          <p:cNvPr id="1094" name="Google Shape;1094;p58"/>
          <p:cNvSpPr/>
          <p:nvPr/>
        </p:nvSpPr>
        <p:spPr>
          <a:xfrm>
            <a:off x="713250" y="539500"/>
            <a:ext cx="2951700" cy="550500"/>
          </a:xfrm>
          <a:prstGeom prst="roundRect">
            <a:avLst>
              <a:gd fmla="val 50000" name="adj"/>
            </a:avLst>
          </a:prstGeom>
          <a:noFill/>
          <a:ln cap="flat" cmpd="sng" w="19050">
            <a:solidFill>
              <a:srgbClr val="3B5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8" name="Shape 1098"/>
        <p:cNvGrpSpPr/>
        <p:nvPr/>
      </p:nvGrpSpPr>
      <p:grpSpPr>
        <a:xfrm>
          <a:off x="0" y="0"/>
          <a:ext cx="0" cy="0"/>
          <a:chOff x="0" y="0"/>
          <a:chExt cx="0" cy="0"/>
        </a:xfrm>
      </p:grpSpPr>
      <p:sp>
        <p:nvSpPr>
          <p:cNvPr id="1099" name="Google Shape;1099;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00" name="Google Shape;1100;p5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01" name="Google Shape;1101;p5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5" name="Shape 1105"/>
        <p:cNvGrpSpPr/>
        <p:nvPr/>
      </p:nvGrpSpPr>
      <p:grpSpPr>
        <a:xfrm>
          <a:off x="0" y="0"/>
          <a:ext cx="0" cy="0"/>
          <a:chOff x="0" y="0"/>
          <a:chExt cx="0" cy="0"/>
        </a:xfrm>
      </p:grpSpPr>
      <p:sp>
        <p:nvSpPr>
          <p:cNvPr id="1106" name="Google Shape;1106;p6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07" name="Google Shape;1107;p6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08" name="Google Shape;1108;p60"/>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2" name="Shape 1112"/>
        <p:cNvGrpSpPr/>
        <p:nvPr/>
      </p:nvGrpSpPr>
      <p:grpSpPr>
        <a:xfrm>
          <a:off x="0" y="0"/>
          <a:ext cx="0" cy="0"/>
          <a:chOff x="0" y="0"/>
          <a:chExt cx="0" cy="0"/>
        </a:xfrm>
      </p:grpSpPr>
      <p:sp>
        <p:nvSpPr>
          <p:cNvPr id="1113" name="Google Shape;1113;p6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14" name="Google Shape;1114;p6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15" name="Google Shape;1115;p6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Nunito Sans</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https://fonts.google.com/specimen/Nunito+Sans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116" name="Google Shape;1116;p61"/>
          <p:cNvSpPr/>
          <p:nvPr/>
        </p:nvSpPr>
        <p:spPr>
          <a:xfrm>
            <a:off x="4196038" y="3498875"/>
            <a:ext cx="791400" cy="754200"/>
          </a:xfrm>
          <a:prstGeom prst="roundRect">
            <a:avLst>
              <a:gd fmla="val 16667" name="adj"/>
            </a:avLst>
          </a:prstGeom>
          <a:solidFill>
            <a:srgbClr val="3B57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5257857" y="3498875"/>
            <a:ext cx="791400" cy="754200"/>
          </a:xfrm>
          <a:prstGeom prst="roundRect">
            <a:avLst>
              <a:gd fmla="val 16667" name="adj"/>
            </a:avLst>
          </a:prstGeom>
          <a:solidFill>
            <a:srgbClr val="FABE0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3134213" y="3498875"/>
            <a:ext cx="791400" cy="754200"/>
          </a:xfrm>
          <a:prstGeom prst="roundRect">
            <a:avLst>
              <a:gd fmla="val 16667" name="adj"/>
            </a:avLst>
          </a:prstGeom>
          <a:solidFill>
            <a:srgbClr val="FAED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txBox="1"/>
          <p:nvPr/>
        </p:nvSpPr>
        <p:spPr>
          <a:xfrm>
            <a:off x="4196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3b57cf</a:t>
            </a:r>
            <a:endParaRPr sz="1000">
              <a:solidFill>
                <a:srgbClr val="FFFFFF"/>
              </a:solidFill>
            </a:endParaRPr>
          </a:p>
        </p:txBody>
      </p:sp>
      <p:sp>
        <p:nvSpPr>
          <p:cNvPr id="1120" name="Google Shape;1120;p61"/>
          <p:cNvSpPr txBox="1"/>
          <p:nvPr/>
        </p:nvSpPr>
        <p:spPr>
          <a:xfrm>
            <a:off x="52578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fabe0c</a:t>
            </a:r>
            <a:endParaRPr sz="1000">
              <a:solidFill>
                <a:srgbClr val="FFFFFF"/>
              </a:solidFill>
            </a:endParaRPr>
          </a:p>
        </p:txBody>
      </p:sp>
      <p:sp>
        <p:nvSpPr>
          <p:cNvPr id="1121" name="Google Shape;1121;p61"/>
          <p:cNvSpPr txBox="1"/>
          <p:nvPr/>
        </p:nvSpPr>
        <p:spPr>
          <a:xfrm>
            <a:off x="3134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faedd9</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5" name="Shape 1125"/>
        <p:cNvGrpSpPr/>
        <p:nvPr/>
      </p:nvGrpSpPr>
      <p:grpSpPr>
        <a:xfrm>
          <a:off x="0" y="0"/>
          <a:ext cx="0" cy="0"/>
          <a:chOff x="0" y="0"/>
          <a:chExt cx="0" cy="0"/>
        </a:xfrm>
      </p:grpSpPr>
      <p:sp>
        <p:nvSpPr>
          <p:cNvPr id="1126" name="Google Shape;1126;p62"/>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127" name="Google Shape;1127;p62"/>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28" name="Google Shape;1128;p6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29" name="Google Shape;1129;p62"/>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130" name="Google Shape;1130;p62"/>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131" name="Google Shape;1131;p62"/>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132" name="Google Shape;1132;p62"/>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133" name="Google Shape;1133;p62"/>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134" name="Google Shape;1134;p62"/>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135" name="Google Shape;1135;p62"/>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136" name="Google Shape;1136;p62"/>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137" name="Google Shape;1137;p62"/>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1" name="Shape 1141"/>
        <p:cNvGrpSpPr/>
        <p:nvPr/>
      </p:nvGrpSpPr>
      <p:grpSpPr>
        <a:xfrm>
          <a:off x="0" y="0"/>
          <a:ext cx="0" cy="0"/>
          <a:chOff x="0" y="0"/>
          <a:chExt cx="0" cy="0"/>
        </a:xfrm>
      </p:grpSpPr>
      <p:sp>
        <p:nvSpPr>
          <p:cNvPr id="1142" name="Google Shape;1142;p63"/>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143" name="Google Shape;1143;p63"/>
          <p:cNvGrpSpPr/>
          <p:nvPr/>
        </p:nvGrpSpPr>
        <p:grpSpPr>
          <a:xfrm>
            <a:off x="5156078" y="3085736"/>
            <a:ext cx="474294" cy="551291"/>
            <a:chOff x="4727025" y="1332775"/>
            <a:chExt cx="59900" cy="69625"/>
          </a:xfrm>
        </p:grpSpPr>
        <p:sp>
          <p:nvSpPr>
            <p:cNvPr id="1144" name="Google Shape;1144;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3"/>
          <p:cNvGrpSpPr/>
          <p:nvPr/>
        </p:nvGrpSpPr>
        <p:grpSpPr>
          <a:xfrm>
            <a:off x="5769734" y="2314340"/>
            <a:ext cx="555653" cy="557031"/>
            <a:chOff x="4820425" y="1329900"/>
            <a:chExt cx="70175" cy="70350"/>
          </a:xfrm>
        </p:grpSpPr>
        <p:sp>
          <p:nvSpPr>
            <p:cNvPr id="1147" name="Google Shape;1147;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3"/>
          <p:cNvGrpSpPr/>
          <p:nvPr/>
        </p:nvGrpSpPr>
        <p:grpSpPr>
          <a:xfrm>
            <a:off x="6396103" y="2318845"/>
            <a:ext cx="582574" cy="533871"/>
            <a:chOff x="4903200" y="1331525"/>
            <a:chExt cx="73575" cy="67425"/>
          </a:xfrm>
        </p:grpSpPr>
        <p:sp>
          <p:nvSpPr>
            <p:cNvPr id="1152" name="Google Shape;1152;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63"/>
          <p:cNvGrpSpPr/>
          <p:nvPr/>
        </p:nvGrpSpPr>
        <p:grpSpPr>
          <a:xfrm>
            <a:off x="5755581" y="3078709"/>
            <a:ext cx="583960" cy="565345"/>
            <a:chOff x="4815575" y="1416800"/>
            <a:chExt cx="73750" cy="71400"/>
          </a:xfrm>
        </p:grpSpPr>
        <p:sp>
          <p:nvSpPr>
            <p:cNvPr id="1155" name="Google Shape;1155;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3"/>
          <p:cNvGrpSpPr/>
          <p:nvPr/>
        </p:nvGrpSpPr>
        <p:grpSpPr>
          <a:xfrm>
            <a:off x="6390362" y="3108896"/>
            <a:ext cx="589898" cy="504970"/>
            <a:chOff x="4902475" y="1418875"/>
            <a:chExt cx="74500" cy="63775"/>
          </a:xfrm>
        </p:grpSpPr>
        <p:sp>
          <p:nvSpPr>
            <p:cNvPr id="1159" name="Google Shape;1159;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3"/>
          <p:cNvGrpSpPr/>
          <p:nvPr/>
        </p:nvGrpSpPr>
        <p:grpSpPr>
          <a:xfrm>
            <a:off x="5765577" y="3826000"/>
            <a:ext cx="563967" cy="567127"/>
            <a:chOff x="4818100" y="1507675"/>
            <a:chExt cx="71225" cy="71625"/>
          </a:xfrm>
        </p:grpSpPr>
        <p:sp>
          <p:nvSpPr>
            <p:cNvPr id="1162" name="Google Shape;1162;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3"/>
          <p:cNvGrpSpPr/>
          <p:nvPr/>
        </p:nvGrpSpPr>
        <p:grpSpPr>
          <a:xfrm>
            <a:off x="5079075" y="3829461"/>
            <a:ext cx="628301" cy="588505"/>
            <a:chOff x="4721450" y="1509475"/>
            <a:chExt cx="79350" cy="74325"/>
          </a:xfrm>
        </p:grpSpPr>
        <p:sp>
          <p:nvSpPr>
            <p:cNvPr id="1167" name="Google Shape;1167;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3"/>
          <p:cNvGrpSpPr/>
          <p:nvPr/>
        </p:nvGrpSpPr>
        <p:grpSpPr>
          <a:xfrm>
            <a:off x="6424608" y="3814027"/>
            <a:ext cx="557038" cy="562772"/>
            <a:chOff x="4906800" y="1507500"/>
            <a:chExt cx="70350" cy="71075"/>
          </a:xfrm>
        </p:grpSpPr>
        <p:sp>
          <p:nvSpPr>
            <p:cNvPr id="1172" name="Google Shape;1172;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3"/>
          <p:cNvGrpSpPr/>
          <p:nvPr/>
        </p:nvGrpSpPr>
        <p:grpSpPr>
          <a:xfrm>
            <a:off x="4462216" y="2340963"/>
            <a:ext cx="517934" cy="517934"/>
            <a:chOff x="3736598" y="2170606"/>
            <a:chExt cx="404889" cy="404889"/>
          </a:xfrm>
        </p:grpSpPr>
        <p:sp>
          <p:nvSpPr>
            <p:cNvPr id="1178" name="Google Shape;1178;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63"/>
          <p:cNvGrpSpPr/>
          <p:nvPr/>
        </p:nvGrpSpPr>
        <p:grpSpPr>
          <a:xfrm>
            <a:off x="3729277" y="2341061"/>
            <a:ext cx="586986" cy="517740"/>
            <a:chOff x="3161917" y="2170682"/>
            <a:chExt cx="458870" cy="404737"/>
          </a:xfrm>
        </p:grpSpPr>
        <p:sp>
          <p:nvSpPr>
            <p:cNvPr id="1183" name="Google Shape;1183;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3"/>
          <p:cNvGrpSpPr/>
          <p:nvPr/>
        </p:nvGrpSpPr>
        <p:grpSpPr>
          <a:xfrm>
            <a:off x="3752299" y="3102400"/>
            <a:ext cx="540943" cy="517963"/>
            <a:chOff x="3179914" y="2889488"/>
            <a:chExt cx="422876" cy="404911"/>
          </a:xfrm>
        </p:grpSpPr>
        <p:sp>
          <p:nvSpPr>
            <p:cNvPr id="1187" name="Google Shape;1187;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63"/>
          <p:cNvGrpSpPr/>
          <p:nvPr/>
        </p:nvGrpSpPr>
        <p:grpSpPr>
          <a:xfrm>
            <a:off x="4453093" y="3102358"/>
            <a:ext cx="536180" cy="518047"/>
            <a:chOff x="3729467" y="2889422"/>
            <a:chExt cx="419153" cy="404977"/>
          </a:xfrm>
        </p:grpSpPr>
        <p:sp>
          <p:nvSpPr>
            <p:cNvPr id="1194" name="Google Shape;1194;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3"/>
          <p:cNvGrpSpPr/>
          <p:nvPr/>
        </p:nvGrpSpPr>
        <p:grpSpPr>
          <a:xfrm>
            <a:off x="1990126" y="3445787"/>
            <a:ext cx="965351" cy="134611"/>
            <a:chOff x="4411970" y="2962952"/>
            <a:chExt cx="706544" cy="104212"/>
          </a:xfrm>
        </p:grpSpPr>
        <p:sp>
          <p:nvSpPr>
            <p:cNvPr id="1202" name="Google Shape;1202;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3"/>
          <p:cNvGrpSpPr/>
          <p:nvPr/>
        </p:nvGrpSpPr>
        <p:grpSpPr>
          <a:xfrm>
            <a:off x="1990126" y="3041077"/>
            <a:ext cx="960158" cy="289172"/>
            <a:chOff x="4411970" y="2726085"/>
            <a:chExt cx="643107" cy="193659"/>
          </a:xfrm>
        </p:grpSpPr>
        <p:sp>
          <p:nvSpPr>
            <p:cNvPr id="1207" name="Google Shape;1207;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3"/>
          <p:cNvGrpSpPr/>
          <p:nvPr/>
        </p:nvGrpSpPr>
        <p:grpSpPr>
          <a:xfrm>
            <a:off x="998624" y="3295400"/>
            <a:ext cx="811503" cy="252584"/>
            <a:chOff x="4411970" y="4340222"/>
            <a:chExt cx="779467" cy="242683"/>
          </a:xfrm>
        </p:grpSpPr>
        <p:sp>
          <p:nvSpPr>
            <p:cNvPr id="1211" name="Google Shape;1211;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3"/>
          <p:cNvGrpSpPr/>
          <p:nvPr/>
        </p:nvGrpSpPr>
        <p:grpSpPr>
          <a:xfrm>
            <a:off x="1990126" y="2709308"/>
            <a:ext cx="965160" cy="216230"/>
            <a:chOff x="4411970" y="2468674"/>
            <a:chExt cx="747317" cy="167425"/>
          </a:xfrm>
        </p:grpSpPr>
        <p:sp>
          <p:nvSpPr>
            <p:cNvPr id="1215" name="Google Shape;1215;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63"/>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63"/>
          <p:cNvGrpSpPr/>
          <p:nvPr/>
        </p:nvGrpSpPr>
        <p:grpSpPr>
          <a:xfrm>
            <a:off x="997692" y="2334687"/>
            <a:ext cx="1959041" cy="208784"/>
            <a:chOff x="6336019" y="3733725"/>
            <a:chExt cx="2566206" cy="351310"/>
          </a:xfrm>
        </p:grpSpPr>
        <p:sp>
          <p:nvSpPr>
            <p:cNvPr id="1219" name="Google Shape;1219;p6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63"/>
          <p:cNvGrpSpPr/>
          <p:nvPr/>
        </p:nvGrpSpPr>
        <p:grpSpPr>
          <a:xfrm>
            <a:off x="1990126" y="3950602"/>
            <a:ext cx="946551" cy="153200"/>
            <a:chOff x="4404545" y="3301592"/>
            <a:chExt cx="782403" cy="129272"/>
          </a:xfrm>
        </p:grpSpPr>
        <p:sp>
          <p:nvSpPr>
            <p:cNvPr id="1224" name="Google Shape;1224;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63"/>
          <p:cNvGrpSpPr/>
          <p:nvPr/>
        </p:nvGrpSpPr>
        <p:grpSpPr>
          <a:xfrm>
            <a:off x="1990126" y="3695937"/>
            <a:ext cx="962257" cy="139127"/>
            <a:chOff x="4411970" y="3131459"/>
            <a:chExt cx="710520" cy="117397"/>
          </a:xfrm>
        </p:grpSpPr>
        <p:sp>
          <p:nvSpPr>
            <p:cNvPr id="1227" name="Google Shape;1227;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29" name="Google Shape;1229;p63"/>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63"/>
          <p:cNvGrpSpPr/>
          <p:nvPr/>
        </p:nvGrpSpPr>
        <p:grpSpPr>
          <a:xfrm>
            <a:off x="990271" y="3621603"/>
            <a:ext cx="823838" cy="458988"/>
            <a:chOff x="4411970" y="1801825"/>
            <a:chExt cx="734586" cy="409262"/>
          </a:xfrm>
        </p:grpSpPr>
        <p:sp>
          <p:nvSpPr>
            <p:cNvPr id="1231" name="Google Shape;1231;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3"/>
          <p:cNvGrpSpPr/>
          <p:nvPr/>
        </p:nvGrpSpPr>
        <p:grpSpPr>
          <a:xfrm>
            <a:off x="3095243" y="2339173"/>
            <a:ext cx="521514" cy="521514"/>
            <a:chOff x="5681300" y="2527788"/>
            <a:chExt cx="805800" cy="805800"/>
          </a:xfrm>
        </p:grpSpPr>
        <p:sp>
          <p:nvSpPr>
            <p:cNvPr id="1234" name="Google Shape;1234;p6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3"/>
          <p:cNvGrpSpPr/>
          <p:nvPr/>
        </p:nvGrpSpPr>
        <p:grpSpPr>
          <a:xfrm>
            <a:off x="3089483" y="3094865"/>
            <a:ext cx="533033" cy="533033"/>
            <a:chOff x="4049800" y="640400"/>
            <a:chExt cx="858900" cy="858900"/>
          </a:xfrm>
        </p:grpSpPr>
        <p:sp>
          <p:nvSpPr>
            <p:cNvPr id="1237" name="Google Shape;1237;p6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63"/>
          <p:cNvGrpSpPr/>
          <p:nvPr/>
        </p:nvGrpSpPr>
        <p:grpSpPr>
          <a:xfrm>
            <a:off x="3014966" y="3772543"/>
            <a:ext cx="682068" cy="682068"/>
            <a:chOff x="5080188" y="927900"/>
            <a:chExt cx="961200" cy="961200"/>
          </a:xfrm>
        </p:grpSpPr>
        <p:sp>
          <p:nvSpPr>
            <p:cNvPr id="1240" name="Google Shape;1240;p6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3"/>
          <p:cNvGrpSpPr/>
          <p:nvPr/>
        </p:nvGrpSpPr>
        <p:grpSpPr>
          <a:xfrm>
            <a:off x="4478465" y="3869234"/>
            <a:ext cx="505650" cy="504006"/>
            <a:chOff x="6039282" y="1042577"/>
            <a:chExt cx="734315" cy="731929"/>
          </a:xfrm>
        </p:grpSpPr>
        <p:sp>
          <p:nvSpPr>
            <p:cNvPr id="1249" name="Google Shape;1249;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3"/>
          <p:cNvGrpSpPr/>
          <p:nvPr/>
        </p:nvGrpSpPr>
        <p:grpSpPr>
          <a:xfrm>
            <a:off x="5091067" y="2298862"/>
            <a:ext cx="567744" cy="602136"/>
            <a:chOff x="1825800" y="1651625"/>
            <a:chExt cx="539989" cy="571775"/>
          </a:xfrm>
        </p:grpSpPr>
        <p:sp>
          <p:nvSpPr>
            <p:cNvPr id="1271" name="Google Shape;1271;p6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3"/>
          <p:cNvGrpSpPr/>
          <p:nvPr/>
        </p:nvGrpSpPr>
        <p:grpSpPr>
          <a:xfrm>
            <a:off x="3765995" y="3855579"/>
            <a:ext cx="508123" cy="507955"/>
            <a:chOff x="1897577" y="2802432"/>
            <a:chExt cx="492176" cy="492014"/>
          </a:xfrm>
        </p:grpSpPr>
        <p:sp>
          <p:nvSpPr>
            <p:cNvPr id="1276" name="Google Shape;1276;p6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3"/>
          <p:cNvGrpSpPr/>
          <p:nvPr/>
        </p:nvGrpSpPr>
        <p:grpSpPr>
          <a:xfrm>
            <a:off x="997525" y="4169123"/>
            <a:ext cx="809227" cy="200842"/>
            <a:chOff x="2013045" y="4813233"/>
            <a:chExt cx="921986" cy="228854"/>
          </a:xfrm>
        </p:grpSpPr>
        <p:sp>
          <p:nvSpPr>
            <p:cNvPr id="1289" name="Google Shape;1289;p6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63"/>
          <p:cNvGrpSpPr/>
          <p:nvPr/>
        </p:nvGrpSpPr>
        <p:grpSpPr>
          <a:xfrm>
            <a:off x="1005985" y="2656004"/>
            <a:ext cx="792421" cy="269941"/>
            <a:chOff x="1046767" y="4756633"/>
            <a:chExt cx="859646" cy="292841"/>
          </a:xfrm>
        </p:grpSpPr>
        <p:sp>
          <p:nvSpPr>
            <p:cNvPr id="1292" name="Google Shape;1292;p6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6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63"/>
          <p:cNvGrpSpPr/>
          <p:nvPr/>
        </p:nvGrpSpPr>
        <p:grpSpPr>
          <a:xfrm>
            <a:off x="7141841" y="2550562"/>
            <a:ext cx="166473" cy="141497"/>
            <a:chOff x="4660325" y="1866850"/>
            <a:chExt cx="68350" cy="58100"/>
          </a:xfrm>
        </p:grpSpPr>
        <p:sp>
          <p:nvSpPr>
            <p:cNvPr id="1300" name="Google Shape;1300;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63"/>
          <p:cNvGrpSpPr/>
          <p:nvPr/>
        </p:nvGrpSpPr>
        <p:grpSpPr>
          <a:xfrm>
            <a:off x="7451186" y="2576286"/>
            <a:ext cx="162515" cy="90049"/>
            <a:chOff x="4791775" y="1877500"/>
            <a:chExt cx="66725" cy="36975"/>
          </a:xfrm>
        </p:grpSpPr>
        <p:sp>
          <p:nvSpPr>
            <p:cNvPr id="1303" name="Google Shape;1303;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3"/>
          <p:cNvGrpSpPr/>
          <p:nvPr/>
        </p:nvGrpSpPr>
        <p:grpSpPr>
          <a:xfrm>
            <a:off x="7772899" y="2576286"/>
            <a:ext cx="144979" cy="90049"/>
            <a:chOff x="4923925" y="1877500"/>
            <a:chExt cx="59525" cy="36975"/>
          </a:xfrm>
        </p:grpSpPr>
        <p:sp>
          <p:nvSpPr>
            <p:cNvPr id="1306" name="Google Shape;1306;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3"/>
          <p:cNvGrpSpPr/>
          <p:nvPr/>
        </p:nvGrpSpPr>
        <p:grpSpPr>
          <a:xfrm>
            <a:off x="8067390" y="2558477"/>
            <a:ext cx="141447" cy="125667"/>
            <a:chOff x="5058450" y="1870100"/>
            <a:chExt cx="58075" cy="51600"/>
          </a:xfrm>
        </p:grpSpPr>
        <p:sp>
          <p:nvSpPr>
            <p:cNvPr id="1309" name="Google Shape;1309;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63"/>
          <p:cNvGrpSpPr/>
          <p:nvPr/>
        </p:nvGrpSpPr>
        <p:grpSpPr>
          <a:xfrm>
            <a:off x="7481905" y="2980885"/>
            <a:ext cx="101077" cy="107645"/>
            <a:chOff x="4811425" y="2065025"/>
            <a:chExt cx="41500" cy="44200"/>
          </a:xfrm>
        </p:grpSpPr>
        <p:sp>
          <p:nvSpPr>
            <p:cNvPr id="1312" name="Google Shape;1312;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3"/>
          <p:cNvGrpSpPr/>
          <p:nvPr/>
        </p:nvGrpSpPr>
        <p:grpSpPr>
          <a:xfrm>
            <a:off x="7774342" y="2981098"/>
            <a:ext cx="120867" cy="107218"/>
            <a:chOff x="4929875" y="2065025"/>
            <a:chExt cx="49625" cy="44025"/>
          </a:xfrm>
        </p:grpSpPr>
        <p:sp>
          <p:nvSpPr>
            <p:cNvPr id="1315" name="Google Shape;1315;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63"/>
          <p:cNvGrpSpPr/>
          <p:nvPr/>
        </p:nvGrpSpPr>
        <p:grpSpPr>
          <a:xfrm>
            <a:off x="8103011" y="2984112"/>
            <a:ext cx="70206" cy="101191"/>
            <a:chOff x="5083925" y="2066350"/>
            <a:chExt cx="28825" cy="41550"/>
          </a:xfrm>
        </p:grpSpPr>
        <p:sp>
          <p:nvSpPr>
            <p:cNvPr id="1318" name="Google Shape;1318;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3"/>
          <p:cNvGrpSpPr/>
          <p:nvPr/>
        </p:nvGrpSpPr>
        <p:grpSpPr>
          <a:xfrm>
            <a:off x="7134565" y="2999759"/>
            <a:ext cx="181026" cy="69896"/>
            <a:chOff x="4659775" y="2072775"/>
            <a:chExt cx="74325" cy="28700"/>
          </a:xfrm>
        </p:grpSpPr>
        <p:sp>
          <p:nvSpPr>
            <p:cNvPr id="1321" name="Google Shape;1321;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3"/>
          <p:cNvGrpSpPr/>
          <p:nvPr/>
        </p:nvGrpSpPr>
        <p:grpSpPr>
          <a:xfrm>
            <a:off x="8054421" y="2790324"/>
            <a:ext cx="167387" cy="89197"/>
            <a:chOff x="4662475" y="1976500"/>
            <a:chExt cx="68725" cy="36625"/>
          </a:xfrm>
        </p:grpSpPr>
        <p:sp>
          <p:nvSpPr>
            <p:cNvPr id="1325" name="Google Shape;1325;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63"/>
          <p:cNvGrpSpPr/>
          <p:nvPr/>
        </p:nvGrpSpPr>
        <p:grpSpPr>
          <a:xfrm>
            <a:off x="7751326" y="2793764"/>
            <a:ext cx="166899" cy="82317"/>
            <a:chOff x="4920150" y="1977875"/>
            <a:chExt cx="68525" cy="33800"/>
          </a:xfrm>
        </p:grpSpPr>
        <p:sp>
          <p:nvSpPr>
            <p:cNvPr id="1329" name="Google Shape;1329;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3"/>
          <p:cNvGrpSpPr/>
          <p:nvPr/>
        </p:nvGrpSpPr>
        <p:grpSpPr>
          <a:xfrm>
            <a:off x="7162483" y="3197682"/>
            <a:ext cx="125190" cy="127859"/>
            <a:chOff x="4676550" y="2160575"/>
            <a:chExt cx="51400" cy="52500"/>
          </a:xfrm>
        </p:grpSpPr>
        <p:sp>
          <p:nvSpPr>
            <p:cNvPr id="1333" name="Google Shape;1333;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3"/>
          <p:cNvGrpSpPr/>
          <p:nvPr/>
        </p:nvGrpSpPr>
        <p:grpSpPr>
          <a:xfrm>
            <a:off x="7459741" y="3204714"/>
            <a:ext cx="145405" cy="113794"/>
            <a:chOff x="4768325" y="2163475"/>
            <a:chExt cx="59700" cy="46725"/>
          </a:xfrm>
        </p:grpSpPr>
        <p:sp>
          <p:nvSpPr>
            <p:cNvPr id="1337" name="Google Shape;1337;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6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63"/>
          <p:cNvGrpSpPr/>
          <p:nvPr/>
        </p:nvGrpSpPr>
        <p:grpSpPr>
          <a:xfrm>
            <a:off x="7476059" y="3459808"/>
            <a:ext cx="112768" cy="106853"/>
            <a:chOff x="4768575" y="2253950"/>
            <a:chExt cx="46300" cy="43875"/>
          </a:xfrm>
        </p:grpSpPr>
        <p:sp>
          <p:nvSpPr>
            <p:cNvPr id="1346" name="Google Shape;1346;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3"/>
          <p:cNvGrpSpPr/>
          <p:nvPr/>
        </p:nvGrpSpPr>
        <p:grpSpPr>
          <a:xfrm>
            <a:off x="7775682" y="3948834"/>
            <a:ext cx="118187" cy="146246"/>
            <a:chOff x="4960900" y="2433225"/>
            <a:chExt cx="48525" cy="60050"/>
          </a:xfrm>
        </p:grpSpPr>
        <p:sp>
          <p:nvSpPr>
            <p:cNvPr id="1349" name="Google Shape;1349;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63"/>
          <p:cNvGrpSpPr/>
          <p:nvPr/>
        </p:nvGrpSpPr>
        <p:grpSpPr>
          <a:xfrm>
            <a:off x="7464247" y="4212895"/>
            <a:ext cx="136394" cy="143810"/>
            <a:chOff x="4854075" y="2527625"/>
            <a:chExt cx="56000" cy="59050"/>
          </a:xfrm>
        </p:grpSpPr>
        <p:sp>
          <p:nvSpPr>
            <p:cNvPr id="1352" name="Google Shape;1352;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6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63"/>
          <p:cNvGrpSpPr/>
          <p:nvPr/>
        </p:nvGrpSpPr>
        <p:grpSpPr>
          <a:xfrm>
            <a:off x="8088458" y="3676639"/>
            <a:ext cx="99312" cy="160797"/>
            <a:chOff x="5059700" y="2334775"/>
            <a:chExt cx="40775" cy="66025"/>
          </a:xfrm>
        </p:grpSpPr>
        <p:sp>
          <p:nvSpPr>
            <p:cNvPr id="1358" name="Google Shape;1358;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3"/>
          <p:cNvGrpSpPr/>
          <p:nvPr/>
        </p:nvGrpSpPr>
        <p:grpSpPr>
          <a:xfrm>
            <a:off x="8045622" y="3941771"/>
            <a:ext cx="184984" cy="160371"/>
            <a:chOff x="5037700" y="2430325"/>
            <a:chExt cx="75950" cy="65850"/>
          </a:xfrm>
        </p:grpSpPr>
        <p:sp>
          <p:nvSpPr>
            <p:cNvPr id="1368" name="Google Shape;1368;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3"/>
          <p:cNvGrpSpPr/>
          <p:nvPr/>
        </p:nvGrpSpPr>
        <p:grpSpPr>
          <a:xfrm>
            <a:off x="7465128" y="3708223"/>
            <a:ext cx="173014" cy="97629"/>
            <a:chOff x="4756975" y="2341800"/>
            <a:chExt cx="91975" cy="51925"/>
          </a:xfrm>
        </p:grpSpPr>
        <p:sp>
          <p:nvSpPr>
            <p:cNvPr id="1371" name="Google Shape;1371;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3"/>
          <p:cNvGrpSpPr/>
          <p:nvPr/>
        </p:nvGrpSpPr>
        <p:grpSpPr>
          <a:xfrm>
            <a:off x="7732065" y="4196920"/>
            <a:ext cx="212497" cy="175761"/>
            <a:chOff x="4943575" y="2516350"/>
            <a:chExt cx="98675" cy="81700"/>
          </a:xfrm>
        </p:grpSpPr>
        <p:sp>
          <p:nvSpPr>
            <p:cNvPr id="1392" name="Google Shape;1392;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6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grpSp>
        <p:nvGrpSpPr>
          <p:cNvPr id="1479" name="Google Shape;1479;p64"/>
          <p:cNvGrpSpPr/>
          <p:nvPr/>
        </p:nvGrpSpPr>
        <p:grpSpPr>
          <a:xfrm>
            <a:off x="729238" y="1179665"/>
            <a:ext cx="1636117" cy="1526144"/>
            <a:chOff x="729238" y="1179665"/>
            <a:chExt cx="1636117" cy="1526144"/>
          </a:xfrm>
        </p:grpSpPr>
        <p:grpSp>
          <p:nvGrpSpPr>
            <p:cNvPr id="1480" name="Google Shape;1480;p64"/>
            <p:cNvGrpSpPr/>
            <p:nvPr/>
          </p:nvGrpSpPr>
          <p:grpSpPr>
            <a:xfrm>
              <a:off x="729238" y="1179665"/>
              <a:ext cx="80700" cy="1526144"/>
              <a:chOff x="729238" y="1179665"/>
              <a:chExt cx="80700" cy="1526144"/>
            </a:xfrm>
          </p:grpSpPr>
          <p:sp>
            <p:nvSpPr>
              <p:cNvPr id="1481" name="Google Shape;1481;p64"/>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4"/>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64"/>
            <p:cNvGrpSpPr/>
            <p:nvPr/>
          </p:nvGrpSpPr>
          <p:grpSpPr>
            <a:xfrm>
              <a:off x="903098" y="1179665"/>
              <a:ext cx="80700" cy="1526144"/>
              <a:chOff x="903098" y="1179665"/>
              <a:chExt cx="80700" cy="1526144"/>
            </a:xfrm>
          </p:grpSpPr>
          <p:sp>
            <p:nvSpPr>
              <p:cNvPr id="1492" name="Google Shape;1492;p64"/>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64"/>
            <p:cNvGrpSpPr/>
            <p:nvPr/>
          </p:nvGrpSpPr>
          <p:grpSpPr>
            <a:xfrm>
              <a:off x="1076958" y="1179665"/>
              <a:ext cx="80700" cy="1526144"/>
              <a:chOff x="1076958" y="1179665"/>
              <a:chExt cx="80700" cy="1526144"/>
            </a:xfrm>
          </p:grpSpPr>
          <p:sp>
            <p:nvSpPr>
              <p:cNvPr id="1503" name="Google Shape;1503;p64"/>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64"/>
            <p:cNvGrpSpPr/>
            <p:nvPr/>
          </p:nvGrpSpPr>
          <p:grpSpPr>
            <a:xfrm>
              <a:off x="1247707" y="1179665"/>
              <a:ext cx="80700" cy="1526144"/>
              <a:chOff x="1247707" y="1179665"/>
              <a:chExt cx="80700" cy="1526144"/>
            </a:xfrm>
          </p:grpSpPr>
          <p:sp>
            <p:nvSpPr>
              <p:cNvPr id="1514" name="Google Shape;1514;p64"/>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4"/>
            <p:cNvGrpSpPr/>
            <p:nvPr/>
          </p:nvGrpSpPr>
          <p:grpSpPr>
            <a:xfrm>
              <a:off x="1421567" y="1179665"/>
              <a:ext cx="80700" cy="1526144"/>
              <a:chOff x="1421567" y="1179665"/>
              <a:chExt cx="80700" cy="1526144"/>
            </a:xfrm>
          </p:grpSpPr>
          <p:sp>
            <p:nvSpPr>
              <p:cNvPr id="1525" name="Google Shape;1525;p64"/>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4"/>
            <p:cNvGrpSpPr/>
            <p:nvPr/>
          </p:nvGrpSpPr>
          <p:grpSpPr>
            <a:xfrm>
              <a:off x="1592327" y="1179665"/>
              <a:ext cx="80700" cy="1526144"/>
              <a:chOff x="1592327" y="1179665"/>
              <a:chExt cx="80700" cy="1526144"/>
            </a:xfrm>
          </p:grpSpPr>
          <p:sp>
            <p:nvSpPr>
              <p:cNvPr id="1536" name="Google Shape;1536;p64"/>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64"/>
            <p:cNvGrpSpPr/>
            <p:nvPr/>
          </p:nvGrpSpPr>
          <p:grpSpPr>
            <a:xfrm>
              <a:off x="1766187" y="1179665"/>
              <a:ext cx="80700" cy="1526144"/>
              <a:chOff x="1766187" y="1179665"/>
              <a:chExt cx="80700" cy="1526144"/>
            </a:xfrm>
          </p:grpSpPr>
          <p:sp>
            <p:nvSpPr>
              <p:cNvPr id="1547" name="Google Shape;1547;p64"/>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4"/>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4"/>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64"/>
            <p:cNvGrpSpPr/>
            <p:nvPr/>
          </p:nvGrpSpPr>
          <p:grpSpPr>
            <a:xfrm>
              <a:off x="1936935" y="1179665"/>
              <a:ext cx="80700" cy="1526144"/>
              <a:chOff x="1936935" y="1179665"/>
              <a:chExt cx="80700" cy="1526144"/>
            </a:xfrm>
          </p:grpSpPr>
          <p:sp>
            <p:nvSpPr>
              <p:cNvPr id="1558" name="Google Shape;1558;p64"/>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64"/>
            <p:cNvGrpSpPr/>
            <p:nvPr/>
          </p:nvGrpSpPr>
          <p:grpSpPr>
            <a:xfrm>
              <a:off x="2110795" y="1179665"/>
              <a:ext cx="80700" cy="1526144"/>
              <a:chOff x="2110795" y="1179665"/>
              <a:chExt cx="80700" cy="1526144"/>
            </a:xfrm>
          </p:grpSpPr>
          <p:sp>
            <p:nvSpPr>
              <p:cNvPr id="1569" name="Google Shape;1569;p64"/>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64"/>
            <p:cNvGrpSpPr/>
            <p:nvPr/>
          </p:nvGrpSpPr>
          <p:grpSpPr>
            <a:xfrm>
              <a:off x="2284655" y="1179665"/>
              <a:ext cx="80700" cy="1526144"/>
              <a:chOff x="2284655" y="1179665"/>
              <a:chExt cx="80700" cy="1526144"/>
            </a:xfrm>
          </p:grpSpPr>
          <p:sp>
            <p:nvSpPr>
              <p:cNvPr id="1580" name="Google Shape;1580;p64"/>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0" name="Google Shape;1590;p64"/>
          <p:cNvGrpSpPr/>
          <p:nvPr/>
        </p:nvGrpSpPr>
        <p:grpSpPr>
          <a:xfrm>
            <a:off x="2623904" y="1198803"/>
            <a:ext cx="1364248" cy="1102133"/>
            <a:chOff x="2623904" y="1198803"/>
            <a:chExt cx="1364248" cy="1102133"/>
          </a:xfrm>
        </p:grpSpPr>
        <p:grpSp>
          <p:nvGrpSpPr>
            <p:cNvPr id="1591" name="Google Shape;1591;p64"/>
            <p:cNvGrpSpPr/>
            <p:nvPr/>
          </p:nvGrpSpPr>
          <p:grpSpPr>
            <a:xfrm>
              <a:off x="2623907" y="1198803"/>
              <a:ext cx="1364245" cy="273000"/>
              <a:chOff x="2623907" y="1198803"/>
              <a:chExt cx="1364245" cy="273000"/>
            </a:xfrm>
          </p:grpSpPr>
          <p:sp>
            <p:nvSpPr>
              <p:cNvPr id="1592" name="Google Shape;1592;p64"/>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64"/>
            <p:cNvGrpSpPr/>
            <p:nvPr/>
          </p:nvGrpSpPr>
          <p:grpSpPr>
            <a:xfrm>
              <a:off x="2623904" y="1476964"/>
              <a:ext cx="1364245" cy="273000"/>
              <a:chOff x="2623904" y="1476964"/>
              <a:chExt cx="1364245" cy="273000"/>
            </a:xfrm>
          </p:grpSpPr>
          <p:sp>
            <p:nvSpPr>
              <p:cNvPr id="1598" name="Google Shape;1598;p64"/>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64"/>
            <p:cNvGrpSpPr/>
            <p:nvPr/>
          </p:nvGrpSpPr>
          <p:grpSpPr>
            <a:xfrm>
              <a:off x="2623907" y="1749775"/>
              <a:ext cx="1364245" cy="273000"/>
              <a:chOff x="2623907" y="1749775"/>
              <a:chExt cx="1364245" cy="273000"/>
            </a:xfrm>
          </p:grpSpPr>
          <p:sp>
            <p:nvSpPr>
              <p:cNvPr id="1604" name="Google Shape;1604;p64"/>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64"/>
            <p:cNvGrpSpPr/>
            <p:nvPr/>
          </p:nvGrpSpPr>
          <p:grpSpPr>
            <a:xfrm>
              <a:off x="2623904" y="2027936"/>
              <a:ext cx="1364245" cy="273000"/>
              <a:chOff x="2623904" y="2027936"/>
              <a:chExt cx="1364245" cy="273000"/>
            </a:xfrm>
          </p:grpSpPr>
          <p:sp>
            <p:nvSpPr>
              <p:cNvPr id="1610" name="Google Shape;1610;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5" name="Google Shape;1615;p64"/>
          <p:cNvGrpSpPr/>
          <p:nvPr/>
        </p:nvGrpSpPr>
        <p:grpSpPr>
          <a:xfrm>
            <a:off x="2613365" y="2657986"/>
            <a:ext cx="1387541" cy="159124"/>
            <a:chOff x="3200660" y="2180272"/>
            <a:chExt cx="2563824" cy="378237"/>
          </a:xfrm>
        </p:grpSpPr>
        <p:sp>
          <p:nvSpPr>
            <p:cNvPr id="1616" name="Google Shape;1616;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64"/>
          <p:cNvGrpSpPr/>
          <p:nvPr/>
        </p:nvGrpSpPr>
        <p:grpSpPr>
          <a:xfrm>
            <a:off x="2609890" y="2935811"/>
            <a:ext cx="1390502" cy="159625"/>
            <a:chOff x="3530150" y="2790075"/>
            <a:chExt cx="1962600" cy="225300"/>
          </a:xfrm>
        </p:grpSpPr>
        <p:sp>
          <p:nvSpPr>
            <p:cNvPr id="1635" name="Google Shape;1635;p64"/>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64"/>
          <p:cNvGrpSpPr/>
          <p:nvPr/>
        </p:nvGrpSpPr>
        <p:grpSpPr>
          <a:xfrm>
            <a:off x="2610543" y="3214137"/>
            <a:ext cx="1411629" cy="153761"/>
            <a:chOff x="3558802" y="4011427"/>
            <a:chExt cx="1866000" cy="111300"/>
          </a:xfrm>
        </p:grpSpPr>
        <p:sp>
          <p:nvSpPr>
            <p:cNvPr id="1638" name="Google Shape;1638;p64"/>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64"/>
          <p:cNvGrpSpPr/>
          <p:nvPr/>
        </p:nvGrpSpPr>
        <p:grpSpPr>
          <a:xfrm>
            <a:off x="2610235" y="2419536"/>
            <a:ext cx="1383503" cy="119749"/>
            <a:chOff x="3465975" y="2270276"/>
            <a:chExt cx="1986364" cy="171929"/>
          </a:xfrm>
        </p:grpSpPr>
        <p:sp>
          <p:nvSpPr>
            <p:cNvPr id="1641" name="Google Shape;1641;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4"/>
          <p:cNvGrpSpPr/>
          <p:nvPr/>
        </p:nvGrpSpPr>
        <p:grpSpPr>
          <a:xfrm>
            <a:off x="2621243" y="3783187"/>
            <a:ext cx="1369531" cy="195460"/>
            <a:chOff x="723300" y="4253549"/>
            <a:chExt cx="2276482" cy="324900"/>
          </a:xfrm>
        </p:grpSpPr>
        <p:sp>
          <p:nvSpPr>
            <p:cNvPr id="1650" name="Google Shape;1650;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64"/>
          <p:cNvGrpSpPr/>
          <p:nvPr/>
        </p:nvGrpSpPr>
        <p:grpSpPr>
          <a:xfrm>
            <a:off x="2610803" y="3484367"/>
            <a:ext cx="1389066" cy="180119"/>
            <a:chOff x="705948" y="3788465"/>
            <a:chExt cx="2308953" cy="299400"/>
          </a:xfrm>
        </p:grpSpPr>
        <p:sp>
          <p:nvSpPr>
            <p:cNvPr id="1656" name="Google Shape;1656;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4"/>
          <p:cNvGrpSpPr/>
          <p:nvPr/>
        </p:nvGrpSpPr>
        <p:grpSpPr>
          <a:xfrm>
            <a:off x="2658741" y="4097347"/>
            <a:ext cx="1304609" cy="294074"/>
            <a:chOff x="2658741" y="4097347"/>
            <a:chExt cx="1304609" cy="294074"/>
          </a:xfrm>
        </p:grpSpPr>
        <p:grpSp>
          <p:nvGrpSpPr>
            <p:cNvPr id="1662" name="Google Shape;1662;p64"/>
            <p:cNvGrpSpPr/>
            <p:nvPr/>
          </p:nvGrpSpPr>
          <p:grpSpPr>
            <a:xfrm>
              <a:off x="2658741" y="4097347"/>
              <a:ext cx="118572" cy="294074"/>
              <a:chOff x="3343310" y="4475555"/>
              <a:chExt cx="127717" cy="316753"/>
            </a:xfrm>
          </p:grpSpPr>
          <p:sp>
            <p:nvSpPr>
              <p:cNvPr id="1663" name="Google Shape;1663;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64"/>
            <p:cNvGrpSpPr/>
            <p:nvPr/>
          </p:nvGrpSpPr>
          <p:grpSpPr>
            <a:xfrm>
              <a:off x="3815519" y="4098388"/>
              <a:ext cx="147831" cy="291991"/>
              <a:chOff x="3527539" y="4476677"/>
              <a:chExt cx="159232" cy="314510"/>
            </a:xfrm>
          </p:grpSpPr>
          <p:sp>
            <p:nvSpPr>
              <p:cNvPr id="1666" name="Google Shape;1666;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64"/>
            <p:cNvGrpSpPr/>
            <p:nvPr/>
          </p:nvGrpSpPr>
          <p:grpSpPr>
            <a:xfrm>
              <a:off x="3511696" y="4098388"/>
              <a:ext cx="147831" cy="291991"/>
              <a:chOff x="3527539" y="4476677"/>
              <a:chExt cx="159232" cy="314510"/>
            </a:xfrm>
          </p:grpSpPr>
          <p:sp>
            <p:nvSpPr>
              <p:cNvPr id="1669" name="Google Shape;1669;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64"/>
            <p:cNvGrpSpPr/>
            <p:nvPr/>
          </p:nvGrpSpPr>
          <p:grpSpPr>
            <a:xfrm>
              <a:off x="3207874" y="4098388"/>
              <a:ext cx="147831" cy="291991"/>
              <a:chOff x="3527539" y="4476677"/>
              <a:chExt cx="159232" cy="314510"/>
            </a:xfrm>
          </p:grpSpPr>
          <p:sp>
            <p:nvSpPr>
              <p:cNvPr id="1672" name="Google Shape;1672;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64"/>
            <p:cNvGrpSpPr/>
            <p:nvPr/>
          </p:nvGrpSpPr>
          <p:grpSpPr>
            <a:xfrm>
              <a:off x="2933305" y="4097347"/>
              <a:ext cx="118572" cy="294074"/>
              <a:chOff x="3343310" y="4475555"/>
              <a:chExt cx="127717" cy="316753"/>
            </a:xfrm>
          </p:grpSpPr>
          <p:sp>
            <p:nvSpPr>
              <p:cNvPr id="1675" name="Google Shape;1675;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7" name="Google Shape;1677;p64"/>
          <p:cNvGrpSpPr/>
          <p:nvPr/>
        </p:nvGrpSpPr>
        <p:grpSpPr>
          <a:xfrm>
            <a:off x="4277571" y="2080469"/>
            <a:ext cx="1433821" cy="191501"/>
            <a:chOff x="4273350" y="2080469"/>
            <a:chExt cx="1433821" cy="191501"/>
          </a:xfrm>
        </p:grpSpPr>
        <p:grpSp>
          <p:nvGrpSpPr>
            <p:cNvPr id="1678" name="Google Shape;1678;p64"/>
            <p:cNvGrpSpPr/>
            <p:nvPr/>
          </p:nvGrpSpPr>
          <p:grpSpPr>
            <a:xfrm>
              <a:off x="4273350" y="2080469"/>
              <a:ext cx="1433821" cy="0"/>
              <a:chOff x="5224975" y="2962250"/>
              <a:chExt cx="1544400" cy="0"/>
            </a:xfrm>
          </p:grpSpPr>
          <p:cxnSp>
            <p:nvCxnSpPr>
              <p:cNvPr id="1679" name="Google Shape;1679;p64"/>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680" name="Google Shape;1680;p64"/>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681" name="Google Shape;1681;p64"/>
            <p:cNvGrpSpPr/>
            <p:nvPr/>
          </p:nvGrpSpPr>
          <p:grpSpPr>
            <a:xfrm>
              <a:off x="4273350" y="2271969"/>
              <a:ext cx="1433821" cy="0"/>
              <a:chOff x="5224975" y="2962250"/>
              <a:chExt cx="1544400" cy="0"/>
            </a:xfrm>
          </p:grpSpPr>
          <p:cxnSp>
            <p:nvCxnSpPr>
              <p:cNvPr id="1682" name="Google Shape;1682;p64"/>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683" name="Google Shape;1683;p64"/>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684" name="Google Shape;1684;p64"/>
          <p:cNvGrpSpPr/>
          <p:nvPr/>
        </p:nvGrpSpPr>
        <p:grpSpPr>
          <a:xfrm>
            <a:off x="4279126" y="1183036"/>
            <a:ext cx="1430711" cy="743389"/>
            <a:chOff x="5159450" y="1919950"/>
            <a:chExt cx="1541050" cy="862500"/>
          </a:xfrm>
        </p:grpSpPr>
        <p:sp>
          <p:nvSpPr>
            <p:cNvPr id="1685" name="Google Shape;1685;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686" name="Google Shape;1686;p64"/>
            <p:cNvGrpSpPr/>
            <p:nvPr/>
          </p:nvGrpSpPr>
          <p:grpSpPr>
            <a:xfrm>
              <a:off x="5159450" y="1919950"/>
              <a:ext cx="1541050" cy="862500"/>
              <a:chOff x="5159450" y="1919950"/>
              <a:chExt cx="1541050" cy="862500"/>
            </a:xfrm>
          </p:grpSpPr>
          <p:cxnSp>
            <p:nvCxnSpPr>
              <p:cNvPr id="1687" name="Google Shape;1687;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688" name="Google Shape;1688;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689" name="Google Shape;1689;p64"/>
          <p:cNvGrpSpPr/>
          <p:nvPr/>
        </p:nvGrpSpPr>
        <p:grpSpPr>
          <a:xfrm>
            <a:off x="4269239" y="2406364"/>
            <a:ext cx="1450484" cy="1052087"/>
            <a:chOff x="5230575" y="1554475"/>
            <a:chExt cx="2137150" cy="1550150"/>
          </a:xfrm>
        </p:grpSpPr>
        <p:sp>
          <p:nvSpPr>
            <p:cNvPr id="1690" name="Google Shape;1690;p64"/>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64"/>
          <p:cNvGrpSpPr/>
          <p:nvPr/>
        </p:nvGrpSpPr>
        <p:grpSpPr>
          <a:xfrm rot="10800000">
            <a:off x="4285790" y="3498553"/>
            <a:ext cx="1417383" cy="887946"/>
            <a:chOff x="5645403" y="2920021"/>
            <a:chExt cx="2650800" cy="2180614"/>
          </a:xfrm>
        </p:grpSpPr>
        <p:sp>
          <p:nvSpPr>
            <p:cNvPr id="1704" name="Google Shape;1704;p64"/>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5" name="Google Shape;1705;p64"/>
            <p:cNvCxnSpPr>
              <a:stCxn id="1704"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706" name="Google Shape;1706;p64"/>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7" name="Google Shape;1707;p64"/>
            <p:cNvCxnSpPr>
              <a:endCxn id="1706" idx="3"/>
            </p:cNvCxnSpPr>
            <p:nvPr/>
          </p:nvCxnSpPr>
          <p:spPr>
            <a:xfrm rot="10800000">
              <a:off x="8059040" y="3735532"/>
              <a:ext cx="135300" cy="0"/>
            </a:xfrm>
            <a:prstGeom prst="straightConnector1">
              <a:avLst/>
            </a:prstGeom>
            <a:noFill/>
            <a:ln cap="flat" cmpd="sng" w="9525">
              <a:solidFill>
                <a:srgbClr val="5F7D95"/>
              </a:solidFill>
              <a:prstDash val="solid"/>
              <a:round/>
              <a:headEnd len="med" w="med" type="none"/>
              <a:tailEnd len="med" w="med" type="none"/>
            </a:ln>
          </p:spPr>
        </p:cxnSp>
        <p:sp>
          <p:nvSpPr>
            <p:cNvPr id="1708" name="Google Shape;1708;p64"/>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9" name="Google Shape;1709;p64"/>
            <p:cNvCxnSpPr>
              <a:stCxn id="1708" idx="1"/>
            </p:cNvCxnSpPr>
            <p:nvPr/>
          </p:nvCxnSpPr>
          <p:spPr>
            <a:xfrm rot="10800000">
              <a:off x="6175223"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710" name="Google Shape;1710;p64"/>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1" name="Google Shape;1711;p64"/>
            <p:cNvCxnSpPr>
              <a:endCxn id="1710"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712" name="Google Shape;1712;p64"/>
          <p:cNvGrpSpPr/>
          <p:nvPr/>
        </p:nvGrpSpPr>
        <p:grpSpPr>
          <a:xfrm>
            <a:off x="7386150" y="2401908"/>
            <a:ext cx="1071743" cy="1021579"/>
            <a:chOff x="7189833" y="2022667"/>
            <a:chExt cx="1251159" cy="1192597"/>
          </a:xfrm>
        </p:grpSpPr>
        <p:sp>
          <p:nvSpPr>
            <p:cNvPr id="1713" name="Google Shape;1713;p64"/>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64"/>
          <p:cNvGrpSpPr/>
          <p:nvPr/>
        </p:nvGrpSpPr>
        <p:grpSpPr>
          <a:xfrm>
            <a:off x="727421" y="2828315"/>
            <a:ext cx="1695374" cy="1560837"/>
            <a:chOff x="727421" y="2828315"/>
            <a:chExt cx="1695374" cy="1560837"/>
          </a:xfrm>
        </p:grpSpPr>
        <p:grpSp>
          <p:nvGrpSpPr>
            <p:cNvPr id="1718" name="Google Shape;1718;p64"/>
            <p:cNvGrpSpPr/>
            <p:nvPr/>
          </p:nvGrpSpPr>
          <p:grpSpPr>
            <a:xfrm>
              <a:off x="819108" y="2882501"/>
              <a:ext cx="103104" cy="1426186"/>
              <a:chOff x="4674013" y="3100904"/>
              <a:chExt cx="122758" cy="1698043"/>
            </a:xfrm>
          </p:grpSpPr>
          <p:sp>
            <p:nvSpPr>
              <p:cNvPr id="1719" name="Google Shape;1719;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64"/>
            <p:cNvGrpSpPr/>
            <p:nvPr/>
          </p:nvGrpSpPr>
          <p:grpSpPr>
            <a:xfrm>
              <a:off x="1062475" y="2882501"/>
              <a:ext cx="103104" cy="1426186"/>
              <a:chOff x="4940438" y="3100904"/>
              <a:chExt cx="122758" cy="1698043"/>
            </a:xfrm>
          </p:grpSpPr>
          <p:sp>
            <p:nvSpPr>
              <p:cNvPr id="1727" name="Google Shape;1727;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64"/>
            <p:cNvGrpSpPr/>
            <p:nvPr/>
          </p:nvGrpSpPr>
          <p:grpSpPr>
            <a:xfrm>
              <a:off x="1299324" y="2882501"/>
              <a:ext cx="103104" cy="1426186"/>
              <a:chOff x="5206863" y="3100904"/>
              <a:chExt cx="122758" cy="1698043"/>
            </a:xfrm>
          </p:grpSpPr>
          <p:sp>
            <p:nvSpPr>
              <p:cNvPr id="1735" name="Google Shape;1735;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64"/>
            <p:cNvGrpSpPr/>
            <p:nvPr/>
          </p:nvGrpSpPr>
          <p:grpSpPr>
            <a:xfrm>
              <a:off x="1786057" y="2882501"/>
              <a:ext cx="103104" cy="1426186"/>
              <a:chOff x="6006138" y="3143629"/>
              <a:chExt cx="122758" cy="1698043"/>
            </a:xfrm>
          </p:grpSpPr>
          <p:sp>
            <p:nvSpPr>
              <p:cNvPr id="1743" name="Google Shape;1743;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64"/>
            <p:cNvGrpSpPr/>
            <p:nvPr/>
          </p:nvGrpSpPr>
          <p:grpSpPr>
            <a:xfrm>
              <a:off x="2029422" y="2882501"/>
              <a:ext cx="103104" cy="1426186"/>
              <a:chOff x="6805413" y="3100904"/>
              <a:chExt cx="122758" cy="1698043"/>
            </a:xfrm>
          </p:grpSpPr>
          <p:sp>
            <p:nvSpPr>
              <p:cNvPr id="1751" name="Google Shape;1751;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64"/>
            <p:cNvGrpSpPr/>
            <p:nvPr/>
          </p:nvGrpSpPr>
          <p:grpSpPr>
            <a:xfrm>
              <a:off x="727421" y="2828315"/>
              <a:ext cx="1695374" cy="1560837"/>
              <a:chOff x="734799" y="2782450"/>
              <a:chExt cx="1571100" cy="1577400"/>
            </a:xfrm>
          </p:grpSpPr>
          <p:cxnSp>
            <p:nvCxnSpPr>
              <p:cNvPr id="1759" name="Google Shape;1759;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760" name="Google Shape;1760;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761" name="Google Shape;1761;p64"/>
            <p:cNvGrpSpPr/>
            <p:nvPr/>
          </p:nvGrpSpPr>
          <p:grpSpPr>
            <a:xfrm>
              <a:off x="2272795" y="2882501"/>
              <a:ext cx="103104" cy="1426186"/>
              <a:chOff x="5206863" y="3100904"/>
              <a:chExt cx="122758" cy="1698043"/>
            </a:xfrm>
          </p:grpSpPr>
          <p:sp>
            <p:nvSpPr>
              <p:cNvPr id="1762" name="Google Shape;1762;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64"/>
            <p:cNvGrpSpPr/>
            <p:nvPr/>
          </p:nvGrpSpPr>
          <p:grpSpPr>
            <a:xfrm>
              <a:off x="1542694" y="2882501"/>
              <a:ext cx="103104" cy="1426186"/>
              <a:chOff x="6006138" y="3143629"/>
              <a:chExt cx="122758" cy="1698043"/>
            </a:xfrm>
          </p:grpSpPr>
          <p:sp>
            <p:nvSpPr>
              <p:cNvPr id="1770" name="Google Shape;1770;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7" name="Google Shape;1777;p64"/>
          <p:cNvGrpSpPr/>
          <p:nvPr/>
        </p:nvGrpSpPr>
        <p:grpSpPr>
          <a:xfrm>
            <a:off x="5936000" y="2405887"/>
            <a:ext cx="1248543" cy="1025319"/>
            <a:chOff x="5183758" y="1210600"/>
            <a:chExt cx="3605380" cy="2960783"/>
          </a:xfrm>
        </p:grpSpPr>
        <p:sp>
          <p:nvSpPr>
            <p:cNvPr id="1778" name="Google Shape;1778;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2" name="Google Shape;1782;p64"/>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783" name="Google Shape;1783;p64"/>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784" name="Google Shape;1784;p64"/>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785" name="Google Shape;1785;p64"/>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786" name="Google Shape;1786;p64"/>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64"/>
          <p:cNvGrpSpPr/>
          <p:nvPr/>
        </p:nvGrpSpPr>
        <p:grpSpPr>
          <a:xfrm>
            <a:off x="5793062" y="3544204"/>
            <a:ext cx="2664831" cy="843440"/>
            <a:chOff x="5916567" y="1099697"/>
            <a:chExt cx="2556683" cy="809211"/>
          </a:xfrm>
        </p:grpSpPr>
        <p:sp>
          <p:nvSpPr>
            <p:cNvPr id="1788" name="Google Shape;1788;p64"/>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64"/>
          <p:cNvGrpSpPr/>
          <p:nvPr/>
        </p:nvGrpSpPr>
        <p:grpSpPr>
          <a:xfrm>
            <a:off x="5900602" y="1193063"/>
            <a:ext cx="1299851" cy="1023338"/>
            <a:chOff x="5900602" y="1193063"/>
            <a:chExt cx="1299851" cy="1023338"/>
          </a:xfrm>
        </p:grpSpPr>
        <p:grpSp>
          <p:nvGrpSpPr>
            <p:cNvPr id="1797" name="Google Shape;1797;p64"/>
            <p:cNvGrpSpPr/>
            <p:nvPr/>
          </p:nvGrpSpPr>
          <p:grpSpPr>
            <a:xfrm>
              <a:off x="6743564" y="1193063"/>
              <a:ext cx="456889" cy="700379"/>
              <a:chOff x="6743564" y="1193063"/>
              <a:chExt cx="456889" cy="700379"/>
            </a:xfrm>
          </p:grpSpPr>
          <p:grpSp>
            <p:nvGrpSpPr>
              <p:cNvPr id="1798" name="Google Shape;1798;p64"/>
              <p:cNvGrpSpPr/>
              <p:nvPr/>
            </p:nvGrpSpPr>
            <p:grpSpPr>
              <a:xfrm>
                <a:off x="6743564" y="1690731"/>
                <a:ext cx="214402" cy="202710"/>
                <a:chOff x="6743564" y="1690731"/>
                <a:chExt cx="214402" cy="202710"/>
              </a:xfrm>
            </p:grpSpPr>
            <p:sp>
              <p:nvSpPr>
                <p:cNvPr id="1799" name="Google Shape;1799;p64"/>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64"/>
              <p:cNvGrpSpPr/>
              <p:nvPr/>
            </p:nvGrpSpPr>
            <p:grpSpPr>
              <a:xfrm>
                <a:off x="6915505" y="1193063"/>
                <a:ext cx="284947" cy="589637"/>
                <a:chOff x="6915505" y="1193063"/>
                <a:chExt cx="284947" cy="589637"/>
              </a:xfrm>
            </p:grpSpPr>
            <p:sp>
              <p:nvSpPr>
                <p:cNvPr id="1802" name="Google Shape;1802;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3" name="Google Shape;1803;p64"/>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804" name="Google Shape;1804;p64"/>
            <p:cNvGrpSpPr/>
            <p:nvPr/>
          </p:nvGrpSpPr>
          <p:grpSpPr>
            <a:xfrm>
              <a:off x="6520337" y="1193063"/>
              <a:ext cx="341815" cy="801589"/>
              <a:chOff x="6520337" y="1193063"/>
              <a:chExt cx="341815" cy="801589"/>
            </a:xfrm>
          </p:grpSpPr>
          <p:grpSp>
            <p:nvGrpSpPr>
              <p:cNvPr id="1805" name="Google Shape;1805;p64"/>
              <p:cNvGrpSpPr/>
              <p:nvPr/>
            </p:nvGrpSpPr>
            <p:grpSpPr>
              <a:xfrm>
                <a:off x="6520337" y="1589527"/>
                <a:ext cx="213950" cy="405125"/>
                <a:chOff x="6520337" y="1589527"/>
                <a:chExt cx="213950" cy="405125"/>
              </a:xfrm>
            </p:grpSpPr>
            <p:sp>
              <p:nvSpPr>
                <p:cNvPr id="1806" name="Google Shape;1806;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64"/>
              <p:cNvGrpSpPr/>
              <p:nvPr/>
            </p:nvGrpSpPr>
            <p:grpSpPr>
              <a:xfrm>
                <a:off x="6577204" y="1193063"/>
                <a:ext cx="284947" cy="453562"/>
                <a:chOff x="6577204" y="1193063"/>
                <a:chExt cx="284947" cy="453562"/>
              </a:xfrm>
            </p:grpSpPr>
            <p:sp>
              <p:nvSpPr>
                <p:cNvPr id="1809" name="Google Shape;1809;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0" name="Google Shape;1810;p64"/>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811" name="Google Shape;1811;p64"/>
            <p:cNvGrpSpPr/>
            <p:nvPr/>
          </p:nvGrpSpPr>
          <p:grpSpPr>
            <a:xfrm>
              <a:off x="6238903" y="1193063"/>
              <a:ext cx="300475" cy="901782"/>
              <a:chOff x="6238903" y="1193063"/>
              <a:chExt cx="300475" cy="901782"/>
            </a:xfrm>
          </p:grpSpPr>
          <p:grpSp>
            <p:nvGrpSpPr>
              <p:cNvPr id="1812" name="Google Shape;1812;p64"/>
              <p:cNvGrpSpPr/>
              <p:nvPr/>
            </p:nvGrpSpPr>
            <p:grpSpPr>
              <a:xfrm>
                <a:off x="6290865" y="1489315"/>
                <a:ext cx="248514" cy="605530"/>
                <a:chOff x="6290865" y="1489315"/>
                <a:chExt cx="248514" cy="605530"/>
              </a:xfrm>
            </p:grpSpPr>
            <p:sp>
              <p:nvSpPr>
                <p:cNvPr id="1813" name="Google Shape;1813;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64"/>
              <p:cNvGrpSpPr/>
              <p:nvPr/>
            </p:nvGrpSpPr>
            <p:grpSpPr>
              <a:xfrm>
                <a:off x="6238903" y="1193063"/>
                <a:ext cx="284947" cy="327512"/>
                <a:chOff x="6238903" y="1193063"/>
                <a:chExt cx="284947" cy="327512"/>
              </a:xfrm>
            </p:grpSpPr>
            <p:sp>
              <p:nvSpPr>
                <p:cNvPr id="1816" name="Google Shape;1816;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7" name="Google Shape;1817;p64"/>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818" name="Google Shape;1818;p64"/>
            <p:cNvGrpSpPr/>
            <p:nvPr/>
          </p:nvGrpSpPr>
          <p:grpSpPr>
            <a:xfrm>
              <a:off x="5900602" y="1193063"/>
              <a:ext cx="444345" cy="1023338"/>
              <a:chOff x="5900602" y="1193063"/>
              <a:chExt cx="444345" cy="1023338"/>
            </a:xfrm>
          </p:grpSpPr>
          <p:grpSp>
            <p:nvGrpSpPr>
              <p:cNvPr id="1819" name="Google Shape;1819;p64"/>
              <p:cNvGrpSpPr/>
              <p:nvPr/>
            </p:nvGrpSpPr>
            <p:grpSpPr>
              <a:xfrm>
                <a:off x="6046501" y="1367785"/>
                <a:ext cx="298446" cy="848616"/>
                <a:chOff x="6046501" y="1367785"/>
                <a:chExt cx="298446" cy="848616"/>
              </a:xfrm>
            </p:grpSpPr>
            <p:sp>
              <p:nvSpPr>
                <p:cNvPr id="1820" name="Google Shape;1820;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64"/>
              <p:cNvGrpSpPr/>
              <p:nvPr/>
            </p:nvGrpSpPr>
            <p:grpSpPr>
              <a:xfrm>
                <a:off x="5900602" y="1193063"/>
                <a:ext cx="284947" cy="182312"/>
                <a:chOff x="5900602" y="1193063"/>
                <a:chExt cx="284947" cy="182312"/>
              </a:xfrm>
            </p:grpSpPr>
            <p:sp>
              <p:nvSpPr>
                <p:cNvPr id="1823" name="Google Shape;1823;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4" name="Google Shape;1824;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825" name="Google Shape;1825;p64"/>
          <p:cNvGrpSpPr/>
          <p:nvPr/>
        </p:nvGrpSpPr>
        <p:grpSpPr>
          <a:xfrm>
            <a:off x="7238484" y="1193208"/>
            <a:ext cx="1219413" cy="1051365"/>
            <a:chOff x="7287122" y="1165658"/>
            <a:chExt cx="1219413" cy="1051365"/>
          </a:xfrm>
        </p:grpSpPr>
        <p:grpSp>
          <p:nvGrpSpPr>
            <p:cNvPr id="1826" name="Google Shape;1826;p64"/>
            <p:cNvGrpSpPr/>
            <p:nvPr/>
          </p:nvGrpSpPr>
          <p:grpSpPr>
            <a:xfrm>
              <a:off x="7287122" y="1969723"/>
              <a:ext cx="1219413" cy="247300"/>
              <a:chOff x="7287122" y="1969723"/>
              <a:chExt cx="1219413" cy="247300"/>
            </a:xfrm>
          </p:grpSpPr>
          <p:sp>
            <p:nvSpPr>
              <p:cNvPr id="1827" name="Google Shape;1827;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64"/>
              <p:cNvGrpSpPr/>
              <p:nvPr/>
            </p:nvGrpSpPr>
            <p:grpSpPr>
              <a:xfrm>
                <a:off x="7287122" y="2063892"/>
                <a:ext cx="1151753" cy="73428"/>
                <a:chOff x="7287122" y="2063892"/>
                <a:chExt cx="1151753" cy="73428"/>
              </a:xfrm>
            </p:grpSpPr>
            <p:sp>
              <p:nvSpPr>
                <p:cNvPr id="1829" name="Google Shape;1829;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0" name="Google Shape;1830;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831" name="Google Shape;1831;p64"/>
            <p:cNvGrpSpPr/>
            <p:nvPr/>
          </p:nvGrpSpPr>
          <p:grpSpPr>
            <a:xfrm>
              <a:off x="7287122" y="1712201"/>
              <a:ext cx="1219403" cy="246767"/>
              <a:chOff x="7287122" y="1712201"/>
              <a:chExt cx="1219403" cy="246767"/>
            </a:xfrm>
          </p:grpSpPr>
          <p:sp>
            <p:nvSpPr>
              <p:cNvPr id="1832" name="Google Shape;1832;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3" name="Google Shape;1833;p64"/>
              <p:cNvGrpSpPr/>
              <p:nvPr/>
            </p:nvGrpSpPr>
            <p:grpSpPr>
              <a:xfrm>
                <a:off x="7287122" y="1842861"/>
                <a:ext cx="1005303" cy="73419"/>
                <a:chOff x="7287122" y="1842861"/>
                <a:chExt cx="1005303" cy="73419"/>
              </a:xfrm>
            </p:grpSpPr>
            <p:sp>
              <p:nvSpPr>
                <p:cNvPr id="1834" name="Google Shape;1834;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5" name="Google Shape;1835;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836" name="Google Shape;1836;p64"/>
            <p:cNvGrpSpPr/>
            <p:nvPr/>
          </p:nvGrpSpPr>
          <p:grpSpPr>
            <a:xfrm>
              <a:off x="7287122" y="1447520"/>
              <a:ext cx="1219403" cy="286667"/>
              <a:chOff x="7287122" y="1447520"/>
              <a:chExt cx="1219403" cy="286667"/>
            </a:xfrm>
          </p:grpSpPr>
          <p:sp>
            <p:nvSpPr>
              <p:cNvPr id="1837" name="Google Shape;1837;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64"/>
              <p:cNvGrpSpPr/>
              <p:nvPr/>
            </p:nvGrpSpPr>
            <p:grpSpPr>
              <a:xfrm>
                <a:off x="7287122" y="1581977"/>
                <a:ext cx="852803" cy="73428"/>
                <a:chOff x="7287122" y="1581977"/>
                <a:chExt cx="852803" cy="73428"/>
              </a:xfrm>
            </p:grpSpPr>
            <p:sp>
              <p:nvSpPr>
                <p:cNvPr id="1839" name="Google Shape;1839;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0" name="Google Shape;1840;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841" name="Google Shape;1841;p64"/>
            <p:cNvGrpSpPr/>
            <p:nvPr/>
          </p:nvGrpSpPr>
          <p:grpSpPr>
            <a:xfrm>
              <a:off x="7287122" y="1165658"/>
              <a:ext cx="1219403" cy="344253"/>
              <a:chOff x="7287122" y="1165658"/>
              <a:chExt cx="1219403" cy="344253"/>
            </a:xfrm>
          </p:grpSpPr>
          <p:sp>
            <p:nvSpPr>
              <p:cNvPr id="1842" name="Google Shape;1842;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64"/>
              <p:cNvGrpSpPr/>
              <p:nvPr/>
            </p:nvGrpSpPr>
            <p:grpSpPr>
              <a:xfrm>
                <a:off x="7287122" y="1341025"/>
                <a:ext cx="695703" cy="73419"/>
                <a:chOff x="7287122" y="1341025"/>
                <a:chExt cx="695703" cy="73419"/>
              </a:xfrm>
            </p:grpSpPr>
            <p:sp>
              <p:nvSpPr>
                <p:cNvPr id="1844" name="Google Shape;1844;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5" name="Google Shape;1845;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9" name="Shape 1849"/>
        <p:cNvGrpSpPr/>
        <p:nvPr/>
      </p:nvGrpSpPr>
      <p:grpSpPr>
        <a:xfrm>
          <a:off x="0" y="0"/>
          <a:ext cx="0" cy="0"/>
          <a:chOff x="0" y="0"/>
          <a:chExt cx="0" cy="0"/>
        </a:xfrm>
      </p:grpSpPr>
      <p:sp>
        <p:nvSpPr>
          <p:cNvPr id="1850" name="Google Shape;1850;p6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1851" name="Google Shape;1851;p6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1852" name="Google Shape;1852;p65"/>
          <p:cNvGrpSpPr/>
          <p:nvPr/>
        </p:nvGrpSpPr>
        <p:grpSpPr>
          <a:xfrm>
            <a:off x="845855" y="2307733"/>
            <a:ext cx="340168" cy="298978"/>
            <a:chOff x="892750" y="267400"/>
            <a:chExt cx="483125" cy="424625"/>
          </a:xfrm>
        </p:grpSpPr>
        <p:sp>
          <p:nvSpPr>
            <p:cNvPr id="1853" name="Google Shape;1853;p65"/>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4" name="Google Shape;1854;p65"/>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5" name="Google Shape;1855;p65"/>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56" name="Google Shape;1856;p65"/>
          <p:cNvGrpSpPr/>
          <p:nvPr/>
        </p:nvGrpSpPr>
        <p:grpSpPr>
          <a:xfrm>
            <a:off x="1284289" y="2287121"/>
            <a:ext cx="298996" cy="340204"/>
            <a:chOff x="1516475" y="238075"/>
            <a:chExt cx="424650" cy="483175"/>
          </a:xfrm>
        </p:grpSpPr>
        <p:sp>
          <p:nvSpPr>
            <p:cNvPr id="1857" name="Google Shape;1857;p65"/>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58" name="Google Shape;1858;p65"/>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59" name="Google Shape;1859;p65"/>
          <p:cNvGrpSpPr/>
          <p:nvPr/>
        </p:nvGrpSpPr>
        <p:grpSpPr>
          <a:xfrm>
            <a:off x="1677380" y="2367520"/>
            <a:ext cx="341488" cy="179405"/>
            <a:chOff x="2080675" y="352325"/>
            <a:chExt cx="485000" cy="254800"/>
          </a:xfrm>
        </p:grpSpPr>
        <p:sp>
          <p:nvSpPr>
            <p:cNvPr id="1860" name="Google Shape;1860;p65"/>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1" name="Google Shape;1861;p65"/>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62" name="Google Shape;1862;p65"/>
          <p:cNvGrpSpPr/>
          <p:nvPr/>
        </p:nvGrpSpPr>
        <p:grpSpPr>
          <a:xfrm>
            <a:off x="2126559" y="2287138"/>
            <a:ext cx="298996" cy="340168"/>
            <a:chOff x="2705375" y="238125"/>
            <a:chExt cx="424650" cy="483125"/>
          </a:xfrm>
        </p:grpSpPr>
        <p:sp>
          <p:nvSpPr>
            <p:cNvPr id="1863" name="Google Shape;1863;p65"/>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4" name="Google Shape;1864;p65"/>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5" name="Google Shape;1865;p65"/>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6" name="Google Shape;1866;p65"/>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67" name="Google Shape;1867;p65"/>
          <p:cNvGrpSpPr/>
          <p:nvPr/>
        </p:nvGrpSpPr>
        <p:grpSpPr>
          <a:xfrm>
            <a:off x="2542700" y="2287455"/>
            <a:ext cx="301161" cy="339535"/>
            <a:chOff x="3299850" y="238575"/>
            <a:chExt cx="427725" cy="482225"/>
          </a:xfrm>
        </p:grpSpPr>
        <p:sp>
          <p:nvSpPr>
            <p:cNvPr id="1868" name="Google Shape;1868;p65"/>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9" name="Google Shape;1869;p65"/>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0" name="Google Shape;1870;p65"/>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1" name="Google Shape;1871;p65"/>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2" name="Google Shape;1872;p65"/>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73" name="Google Shape;1873;p65"/>
          <p:cNvGrpSpPr/>
          <p:nvPr/>
        </p:nvGrpSpPr>
        <p:grpSpPr>
          <a:xfrm>
            <a:off x="2929622" y="2287138"/>
            <a:ext cx="352455" cy="340168"/>
            <a:chOff x="3857225" y="238125"/>
            <a:chExt cx="500575" cy="483125"/>
          </a:xfrm>
        </p:grpSpPr>
        <p:sp>
          <p:nvSpPr>
            <p:cNvPr id="1874" name="Google Shape;1874;p65"/>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5" name="Google Shape;1875;p65"/>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6" name="Google Shape;1876;p65"/>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7" name="Google Shape;1877;p65"/>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8" name="Google Shape;1878;p65"/>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9" name="Google Shape;1879;p65"/>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0" name="Google Shape;1880;p65"/>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81" name="Google Shape;1881;p65"/>
          <p:cNvSpPr/>
          <p:nvPr/>
        </p:nvSpPr>
        <p:spPr>
          <a:xfrm>
            <a:off x="3347096" y="2287135"/>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882" name="Google Shape;1882;p65"/>
          <p:cNvGrpSpPr/>
          <p:nvPr/>
        </p:nvGrpSpPr>
        <p:grpSpPr>
          <a:xfrm>
            <a:off x="3776398" y="2287165"/>
            <a:ext cx="340186" cy="340116"/>
            <a:chOff x="5053900" y="238200"/>
            <a:chExt cx="483150" cy="483050"/>
          </a:xfrm>
        </p:grpSpPr>
        <p:sp>
          <p:nvSpPr>
            <p:cNvPr id="1883" name="Google Shape;1883;p65"/>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4" name="Google Shape;1884;p65"/>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5" name="Google Shape;1885;p65"/>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6" name="Google Shape;1886;p65"/>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87" name="Google Shape;1887;p65"/>
          <p:cNvGrpSpPr/>
          <p:nvPr/>
        </p:nvGrpSpPr>
        <p:grpSpPr>
          <a:xfrm>
            <a:off x="4190348" y="2287138"/>
            <a:ext cx="340168" cy="340168"/>
            <a:chOff x="5648375" y="238125"/>
            <a:chExt cx="483125" cy="483125"/>
          </a:xfrm>
        </p:grpSpPr>
        <p:sp>
          <p:nvSpPr>
            <p:cNvPr id="1888" name="Google Shape;1888;p65"/>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9" name="Google Shape;1889;p65"/>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0" name="Google Shape;1890;p65"/>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1" name="Google Shape;1891;p65"/>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2" name="Google Shape;1892;p65"/>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3" name="Google Shape;1893;p65"/>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4" name="Google Shape;1894;p65"/>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5" name="Google Shape;1895;p65"/>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6" name="Google Shape;1896;p65"/>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7" name="Google Shape;1897;p65"/>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98" name="Google Shape;1898;p65"/>
          <p:cNvGrpSpPr/>
          <p:nvPr/>
        </p:nvGrpSpPr>
        <p:grpSpPr>
          <a:xfrm>
            <a:off x="4607035" y="2287138"/>
            <a:ext cx="340168" cy="340168"/>
            <a:chOff x="6242825" y="238125"/>
            <a:chExt cx="483125" cy="483125"/>
          </a:xfrm>
        </p:grpSpPr>
        <p:sp>
          <p:nvSpPr>
            <p:cNvPr id="1899" name="Google Shape;1899;p65"/>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0" name="Google Shape;1900;p65"/>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1" name="Google Shape;1901;p65"/>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02" name="Google Shape;1902;p65"/>
          <p:cNvGrpSpPr/>
          <p:nvPr/>
        </p:nvGrpSpPr>
        <p:grpSpPr>
          <a:xfrm>
            <a:off x="844156" y="2727362"/>
            <a:ext cx="343566" cy="298943"/>
            <a:chOff x="889275" y="861850"/>
            <a:chExt cx="487950" cy="424575"/>
          </a:xfrm>
        </p:grpSpPr>
        <p:sp>
          <p:nvSpPr>
            <p:cNvPr id="1903" name="Google Shape;1903;p65"/>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4" name="Google Shape;1904;p65"/>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5" name="Google Shape;1905;p65"/>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6" name="Google Shape;1906;p65"/>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07" name="Google Shape;1907;p65"/>
          <p:cNvSpPr/>
          <p:nvPr/>
        </p:nvSpPr>
        <p:spPr>
          <a:xfrm>
            <a:off x="1282125" y="2706628"/>
            <a:ext cx="302974" cy="34020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8" name="Google Shape;1908;p65"/>
          <p:cNvSpPr/>
          <p:nvPr/>
        </p:nvSpPr>
        <p:spPr>
          <a:xfrm>
            <a:off x="1677131" y="27066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09" name="Google Shape;1909;p65"/>
          <p:cNvGrpSpPr/>
          <p:nvPr/>
        </p:nvGrpSpPr>
        <p:grpSpPr>
          <a:xfrm>
            <a:off x="2105973" y="2706749"/>
            <a:ext cx="340168" cy="340168"/>
            <a:chOff x="2676100" y="832575"/>
            <a:chExt cx="483125" cy="483125"/>
          </a:xfrm>
        </p:grpSpPr>
        <p:sp>
          <p:nvSpPr>
            <p:cNvPr id="1910" name="Google Shape;1910;p65"/>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1" name="Google Shape;1911;p65"/>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2" name="Google Shape;1912;p65"/>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13" name="Google Shape;1913;p65"/>
          <p:cNvGrpSpPr/>
          <p:nvPr/>
        </p:nvGrpSpPr>
        <p:grpSpPr>
          <a:xfrm>
            <a:off x="2517477" y="2706749"/>
            <a:ext cx="351610" cy="340168"/>
            <a:chOff x="3270550" y="832575"/>
            <a:chExt cx="499375" cy="483125"/>
          </a:xfrm>
        </p:grpSpPr>
        <p:sp>
          <p:nvSpPr>
            <p:cNvPr id="1914" name="Google Shape;1914;p65"/>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5" name="Google Shape;1915;p65"/>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6" name="Google Shape;1916;p65"/>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17" name="Google Shape;1917;p65"/>
          <p:cNvGrpSpPr/>
          <p:nvPr/>
        </p:nvGrpSpPr>
        <p:grpSpPr>
          <a:xfrm>
            <a:off x="2935756" y="2717381"/>
            <a:ext cx="340186" cy="318904"/>
            <a:chOff x="3865000" y="847675"/>
            <a:chExt cx="483150" cy="452925"/>
          </a:xfrm>
        </p:grpSpPr>
        <p:sp>
          <p:nvSpPr>
            <p:cNvPr id="1918" name="Google Shape;1918;p65"/>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9" name="Google Shape;1919;p65"/>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0" name="Google Shape;1920;p65"/>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1" name="Google Shape;1921;p65"/>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22" name="Google Shape;1922;p65"/>
          <p:cNvGrpSpPr/>
          <p:nvPr/>
        </p:nvGrpSpPr>
        <p:grpSpPr>
          <a:xfrm>
            <a:off x="3351439" y="2727300"/>
            <a:ext cx="344798" cy="299066"/>
            <a:chOff x="4452900" y="861750"/>
            <a:chExt cx="489700" cy="424750"/>
          </a:xfrm>
        </p:grpSpPr>
        <p:sp>
          <p:nvSpPr>
            <p:cNvPr id="1923" name="Google Shape;1923;p65"/>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4" name="Google Shape;1924;p65"/>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5" name="Google Shape;1925;p65"/>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26" name="Google Shape;1926;p65"/>
          <p:cNvGrpSpPr/>
          <p:nvPr/>
        </p:nvGrpSpPr>
        <p:grpSpPr>
          <a:xfrm>
            <a:off x="3768671" y="2706758"/>
            <a:ext cx="355641" cy="340151"/>
            <a:chOff x="5049750" y="832600"/>
            <a:chExt cx="505100" cy="483100"/>
          </a:xfrm>
        </p:grpSpPr>
        <p:sp>
          <p:nvSpPr>
            <p:cNvPr id="1927" name="Google Shape;1927;p65"/>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8" name="Google Shape;1928;p65"/>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29" name="Google Shape;1929;p65"/>
          <p:cNvSpPr/>
          <p:nvPr/>
        </p:nvSpPr>
        <p:spPr>
          <a:xfrm>
            <a:off x="4188930" y="2731276"/>
            <a:ext cx="341700" cy="290899"/>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30" name="Google Shape;1930;p65"/>
          <p:cNvGrpSpPr/>
          <p:nvPr/>
        </p:nvGrpSpPr>
        <p:grpSpPr>
          <a:xfrm>
            <a:off x="4627621" y="2706749"/>
            <a:ext cx="298996" cy="340168"/>
            <a:chOff x="6272100" y="832575"/>
            <a:chExt cx="424650" cy="483125"/>
          </a:xfrm>
        </p:grpSpPr>
        <p:sp>
          <p:nvSpPr>
            <p:cNvPr id="1931" name="Google Shape;1931;p65"/>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2" name="Google Shape;1932;p65"/>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33" name="Google Shape;1933;p65"/>
          <p:cNvGrpSpPr/>
          <p:nvPr/>
        </p:nvGrpSpPr>
        <p:grpSpPr>
          <a:xfrm>
            <a:off x="845828" y="3125798"/>
            <a:ext cx="340221" cy="340186"/>
            <a:chOff x="893650" y="1428000"/>
            <a:chExt cx="483200" cy="483150"/>
          </a:xfrm>
        </p:grpSpPr>
        <p:sp>
          <p:nvSpPr>
            <p:cNvPr id="1934" name="Google Shape;1934;p65"/>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5" name="Google Shape;1935;p65"/>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6" name="Google Shape;1936;p65"/>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7" name="Google Shape;1937;p65"/>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38" name="Google Shape;1938;p65"/>
          <p:cNvSpPr/>
          <p:nvPr/>
        </p:nvSpPr>
        <p:spPr>
          <a:xfrm>
            <a:off x="1263531" y="3186074"/>
            <a:ext cx="340168" cy="21925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9" name="Google Shape;1939;p65"/>
          <p:cNvSpPr/>
          <p:nvPr/>
        </p:nvSpPr>
        <p:spPr>
          <a:xfrm>
            <a:off x="1671076" y="3125647"/>
            <a:ext cx="353617" cy="34013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40" name="Google Shape;1940;p65"/>
          <p:cNvGrpSpPr/>
          <p:nvPr/>
        </p:nvGrpSpPr>
        <p:grpSpPr>
          <a:xfrm>
            <a:off x="2099646" y="3146463"/>
            <a:ext cx="352825" cy="298855"/>
            <a:chOff x="2676100" y="1456375"/>
            <a:chExt cx="501100" cy="424450"/>
          </a:xfrm>
        </p:grpSpPr>
        <p:sp>
          <p:nvSpPr>
            <p:cNvPr id="1941" name="Google Shape;1941;p65"/>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2" name="Google Shape;1942;p65"/>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3" name="Google Shape;1943;p65"/>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4" name="Google Shape;1944;p65"/>
          <p:cNvGrpSpPr/>
          <p:nvPr/>
        </p:nvGrpSpPr>
        <p:grpSpPr>
          <a:xfrm>
            <a:off x="2523170" y="3125806"/>
            <a:ext cx="340221" cy="340168"/>
            <a:chOff x="3270475" y="1427025"/>
            <a:chExt cx="483200" cy="483125"/>
          </a:xfrm>
        </p:grpSpPr>
        <p:sp>
          <p:nvSpPr>
            <p:cNvPr id="1945" name="Google Shape;1945;p65"/>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6" name="Google Shape;1946;p65"/>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7" name="Google Shape;1947;p65"/>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8" name="Google Shape;1948;p65"/>
          <p:cNvGrpSpPr/>
          <p:nvPr/>
        </p:nvGrpSpPr>
        <p:grpSpPr>
          <a:xfrm>
            <a:off x="2934083" y="3125780"/>
            <a:ext cx="343530" cy="340221"/>
            <a:chOff x="3860250" y="1427025"/>
            <a:chExt cx="487900" cy="483200"/>
          </a:xfrm>
        </p:grpSpPr>
        <p:sp>
          <p:nvSpPr>
            <p:cNvPr id="1949" name="Google Shape;1949;p65"/>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0" name="Google Shape;1950;p65"/>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1" name="Google Shape;1951;p65"/>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52" name="Google Shape;1952;p65"/>
          <p:cNvSpPr/>
          <p:nvPr/>
        </p:nvSpPr>
        <p:spPr>
          <a:xfrm>
            <a:off x="3353203" y="3125629"/>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3" name="Google Shape;1953;p65"/>
          <p:cNvSpPr/>
          <p:nvPr/>
        </p:nvSpPr>
        <p:spPr>
          <a:xfrm>
            <a:off x="3774142" y="3125620"/>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54" name="Google Shape;1954;p65"/>
          <p:cNvGrpSpPr/>
          <p:nvPr/>
        </p:nvGrpSpPr>
        <p:grpSpPr>
          <a:xfrm>
            <a:off x="4190322" y="3125806"/>
            <a:ext cx="340221" cy="340168"/>
            <a:chOff x="5648375" y="1427025"/>
            <a:chExt cx="483200" cy="483125"/>
          </a:xfrm>
        </p:grpSpPr>
        <p:sp>
          <p:nvSpPr>
            <p:cNvPr id="1955" name="Google Shape;1955;p65"/>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6" name="Google Shape;1956;p65"/>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57" name="Google Shape;1957;p65"/>
          <p:cNvGrpSpPr/>
          <p:nvPr/>
        </p:nvGrpSpPr>
        <p:grpSpPr>
          <a:xfrm>
            <a:off x="4604808" y="3125789"/>
            <a:ext cx="344622" cy="340204"/>
            <a:chOff x="6238300" y="1426975"/>
            <a:chExt cx="489450" cy="483175"/>
          </a:xfrm>
        </p:grpSpPr>
        <p:sp>
          <p:nvSpPr>
            <p:cNvPr id="1958" name="Google Shape;1958;p65"/>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9" name="Google Shape;1959;p65"/>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0" name="Google Shape;1960;p65"/>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61" name="Google Shape;1961;p65"/>
          <p:cNvSpPr/>
          <p:nvPr/>
        </p:nvSpPr>
        <p:spPr>
          <a:xfrm>
            <a:off x="865437" y="3545273"/>
            <a:ext cx="300792" cy="338725"/>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62" name="Google Shape;1962;p65"/>
          <p:cNvGrpSpPr/>
          <p:nvPr/>
        </p:nvGrpSpPr>
        <p:grpSpPr>
          <a:xfrm>
            <a:off x="1263703" y="3544794"/>
            <a:ext cx="340168" cy="340186"/>
            <a:chOff x="1487200" y="2021475"/>
            <a:chExt cx="483125" cy="483150"/>
          </a:xfrm>
        </p:grpSpPr>
        <p:sp>
          <p:nvSpPr>
            <p:cNvPr id="1963" name="Google Shape;1963;p65"/>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4" name="Google Shape;1964;p65"/>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5" name="Google Shape;1965;p65"/>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6" name="Google Shape;1966;p65"/>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67" name="Google Shape;1967;p65"/>
          <p:cNvGrpSpPr/>
          <p:nvPr/>
        </p:nvGrpSpPr>
        <p:grpSpPr>
          <a:xfrm>
            <a:off x="1678040" y="3565398"/>
            <a:ext cx="340168" cy="298978"/>
            <a:chOff x="2081650" y="2050750"/>
            <a:chExt cx="483125" cy="424625"/>
          </a:xfrm>
        </p:grpSpPr>
        <p:sp>
          <p:nvSpPr>
            <p:cNvPr id="1968" name="Google Shape;1968;p65"/>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9" name="Google Shape;1969;p65"/>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0" name="Google Shape;1970;p65"/>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1" name="Google Shape;1971;p65"/>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2" name="Google Shape;1972;p65"/>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3" name="Google Shape;1973;p65"/>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74" name="Google Shape;1974;p65"/>
          <p:cNvGrpSpPr/>
          <p:nvPr/>
        </p:nvGrpSpPr>
        <p:grpSpPr>
          <a:xfrm>
            <a:off x="2105973" y="3588721"/>
            <a:ext cx="340168" cy="252332"/>
            <a:chOff x="2676100" y="2083800"/>
            <a:chExt cx="483125" cy="358375"/>
          </a:xfrm>
        </p:grpSpPr>
        <p:sp>
          <p:nvSpPr>
            <p:cNvPr id="1975" name="Google Shape;1975;p65"/>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6" name="Google Shape;1976;p65"/>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77" name="Google Shape;1977;p65"/>
          <p:cNvGrpSpPr/>
          <p:nvPr/>
        </p:nvGrpSpPr>
        <p:grpSpPr>
          <a:xfrm>
            <a:off x="2531487" y="3554766"/>
            <a:ext cx="323587" cy="320242"/>
            <a:chOff x="3282325" y="2035675"/>
            <a:chExt cx="459575" cy="454825"/>
          </a:xfrm>
        </p:grpSpPr>
        <p:sp>
          <p:nvSpPr>
            <p:cNvPr id="1978" name="Google Shape;1978;p65"/>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9" name="Google Shape;1979;p65"/>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0" name="Google Shape;1980;p65"/>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1" name="Google Shape;1981;p65"/>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82" name="Google Shape;1982;p65"/>
          <p:cNvSpPr/>
          <p:nvPr/>
        </p:nvSpPr>
        <p:spPr>
          <a:xfrm>
            <a:off x="2940184" y="3556291"/>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3" name="Google Shape;1983;p65"/>
          <p:cNvSpPr/>
          <p:nvPr/>
        </p:nvSpPr>
        <p:spPr>
          <a:xfrm>
            <a:off x="3373188" y="3544543"/>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84" name="Google Shape;1984;p65"/>
          <p:cNvGrpSpPr/>
          <p:nvPr/>
        </p:nvGrpSpPr>
        <p:grpSpPr>
          <a:xfrm>
            <a:off x="3776187" y="3544803"/>
            <a:ext cx="340608" cy="340168"/>
            <a:chOff x="5053900" y="2021500"/>
            <a:chExt cx="483750" cy="483125"/>
          </a:xfrm>
        </p:grpSpPr>
        <p:sp>
          <p:nvSpPr>
            <p:cNvPr id="1985" name="Google Shape;1985;p65"/>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6" name="Google Shape;1986;p65"/>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7" name="Google Shape;1987;p65"/>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8" name="Google Shape;1988;p65"/>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9" name="Google Shape;1989;p65"/>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0" name="Google Shape;1990;p65"/>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1" name="Google Shape;1991;p65"/>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2" name="Google Shape;1992;p65"/>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93" name="Google Shape;1993;p65"/>
          <p:cNvSpPr/>
          <p:nvPr/>
        </p:nvSpPr>
        <p:spPr>
          <a:xfrm>
            <a:off x="4249525" y="3544640"/>
            <a:ext cx="220489" cy="339992"/>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94" name="Google Shape;1994;p65"/>
          <p:cNvGrpSpPr/>
          <p:nvPr/>
        </p:nvGrpSpPr>
        <p:grpSpPr>
          <a:xfrm>
            <a:off x="4601286" y="3547971"/>
            <a:ext cx="351663" cy="333831"/>
            <a:chOff x="6222125" y="2025975"/>
            <a:chExt cx="499450" cy="474125"/>
          </a:xfrm>
        </p:grpSpPr>
        <p:sp>
          <p:nvSpPr>
            <p:cNvPr id="1995" name="Google Shape;1995;p65"/>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6" name="Google Shape;1996;p65"/>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7" name="Google Shape;1997;p65"/>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98" name="Google Shape;1998;p65"/>
          <p:cNvGrpSpPr/>
          <p:nvPr/>
        </p:nvGrpSpPr>
        <p:grpSpPr>
          <a:xfrm>
            <a:off x="5058848" y="2364541"/>
            <a:ext cx="335504" cy="185953"/>
            <a:chOff x="896050" y="2725450"/>
            <a:chExt cx="476500" cy="264100"/>
          </a:xfrm>
        </p:grpSpPr>
        <p:sp>
          <p:nvSpPr>
            <p:cNvPr id="1999" name="Google Shape;1999;p65"/>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0" name="Google Shape;2000;p65"/>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1" name="Google Shape;2001;p65"/>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2" name="Google Shape;2002;p65"/>
          <p:cNvGrpSpPr/>
          <p:nvPr/>
        </p:nvGrpSpPr>
        <p:grpSpPr>
          <a:xfrm>
            <a:off x="5489588" y="2287425"/>
            <a:ext cx="340168" cy="340186"/>
            <a:chOff x="1487200" y="2615925"/>
            <a:chExt cx="483125" cy="483150"/>
          </a:xfrm>
        </p:grpSpPr>
        <p:sp>
          <p:nvSpPr>
            <p:cNvPr id="2003" name="Google Shape;2003;p65"/>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4" name="Google Shape;2004;p65"/>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5" name="Google Shape;2005;p65"/>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6" name="Google Shape;2006;p65"/>
          <p:cNvGrpSpPr/>
          <p:nvPr/>
        </p:nvGrpSpPr>
        <p:grpSpPr>
          <a:xfrm>
            <a:off x="5889537" y="2287425"/>
            <a:ext cx="353564" cy="340186"/>
            <a:chOff x="2077575" y="2615925"/>
            <a:chExt cx="502150" cy="483150"/>
          </a:xfrm>
        </p:grpSpPr>
        <p:sp>
          <p:nvSpPr>
            <p:cNvPr id="2007" name="Google Shape;2007;p65"/>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8" name="Google Shape;2008;p65"/>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9" name="Google Shape;2009;p65"/>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0" name="Google Shape;2010;p65"/>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1" name="Google Shape;2011;p65"/>
          <p:cNvGrpSpPr/>
          <p:nvPr/>
        </p:nvGrpSpPr>
        <p:grpSpPr>
          <a:xfrm>
            <a:off x="6313326" y="2303452"/>
            <a:ext cx="334536" cy="308132"/>
            <a:chOff x="2680100" y="2638725"/>
            <a:chExt cx="475125" cy="437625"/>
          </a:xfrm>
        </p:grpSpPr>
        <p:sp>
          <p:nvSpPr>
            <p:cNvPr id="2012" name="Google Shape;2012;p65"/>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3" name="Google Shape;2013;p65"/>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4" name="Google Shape;2014;p65"/>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5" name="Google Shape;2015;p65"/>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6" name="Google Shape;2016;p65"/>
          <p:cNvGrpSpPr/>
          <p:nvPr/>
        </p:nvGrpSpPr>
        <p:grpSpPr>
          <a:xfrm>
            <a:off x="6778965" y="2287425"/>
            <a:ext cx="239183" cy="340186"/>
            <a:chOff x="3342275" y="2615925"/>
            <a:chExt cx="339700" cy="483150"/>
          </a:xfrm>
        </p:grpSpPr>
        <p:sp>
          <p:nvSpPr>
            <p:cNvPr id="2017" name="Google Shape;2017;p65"/>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8" name="Google Shape;2018;p65"/>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19" name="Google Shape;2019;p65"/>
          <p:cNvSpPr/>
          <p:nvPr/>
        </p:nvSpPr>
        <p:spPr>
          <a:xfrm>
            <a:off x="7172212" y="2287100"/>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0" name="Google Shape;2020;p65"/>
          <p:cNvSpPr/>
          <p:nvPr/>
        </p:nvSpPr>
        <p:spPr>
          <a:xfrm>
            <a:off x="7565246" y="229773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1" name="Google Shape;2021;p65"/>
          <p:cNvSpPr/>
          <p:nvPr/>
        </p:nvSpPr>
        <p:spPr>
          <a:xfrm>
            <a:off x="7990101" y="2297730"/>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22" name="Google Shape;2022;p65"/>
          <p:cNvGrpSpPr/>
          <p:nvPr/>
        </p:nvGrpSpPr>
        <p:grpSpPr>
          <a:xfrm>
            <a:off x="6415846" y="3956426"/>
            <a:ext cx="339482" cy="339271"/>
            <a:chOff x="5648900" y="2616600"/>
            <a:chExt cx="482150" cy="481850"/>
          </a:xfrm>
        </p:grpSpPr>
        <p:sp>
          <p:nvSpPr>
            <p:cNvPr id="2023" name="Google Shape;2023;p65"/>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4" name="Google Shape;2024;p65"/>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5" name="Google Shape;2025;p65"/>
          <p:cNvGrpSpPr/>
          <p:nvPr/>
        </p:nvGrpSpPr>
        <p:grpSpPr>
          <a:xfrm>
            <a:off x="4735130" y="3963142"/>
            <a:ext cx="325626" cy="325694"/>
            <a:chOff x="6242825" y="2615925"/>
            <a:chExt cx="483125" cy="483225"/>
          </a:xfrm>
        </p:grpSpPr>
        <p:sp>
          <p:nvSpPr>
            <p:cNvPr id="2026" name="Google Shape;2026;p65"/>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7" name="Google Shape;2027;p65"/>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8" name="Google Shape;2028;p65"/>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9" name="Google Shape;2029;p65"/>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0" name="Google Shape;2030;p65"/>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31" name="Google Shape;2031;p65"/>
          <p:cNvSpPr/>
          <p:nvPr/>
        </p:nvSpPr>
        <p:spPr>
          <a:xfrm>
            <a:off x="5053509" y="2716141"/>
            <a:ext cx="345977" cy="32117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32" name="Google Shape;2032;p65"/>
          <p:cNvGrpSpPr/>
          <p:nvPr/>
        </p:nvGrpSpPr>
        <p:grpSpPr>
          <a:xfrm>
            <a:off x="5488629" y="2707036"/>
            <a:ext cx="342087" cy="340186"/>
            <a:chOff x="1487200" y="3210375"/>
            <a:chExt cx="485850" cy="483150"/>
          </a:xfrm>
        </p:grpSpPr>
        <p:sp>
          <p:nvSpPr>
            <p:cNvPr id="2033" name="Google Shape;2033;p65"/>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4" name="Google Shape;2034;p65"/>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5" name="Google Shape;2035;p65"/>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36" name="Google Shape;2036;p65"/>
          <p:cNvSpPr/>
          <p:nvPr/>
        </p:nvSpPr>
        <p:spPr>
          <a:xfrm>
            <a:off x="5895994" y="2739750"/>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7" name="Google Shape;2037;p65"/>
          <p:cNvSpPr/>
          <p:nvPr/>
        </p:nvSpPr>
        <p:spPr>
          <a:xfrm>
            <a:off x="6310174" y="2774289"/>
            <a:ext cx="340221" cy="204858"/>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38" name="Google Shape;2038;p65"/>
          <p:cNvGrpSpPr/>
          <p:nvPr/>
        </p:nvGrpSpPr>
        <p:grpSpPr>
          <a:xfrm>
            <a:off x="6727988" y="2707027"/>
            <a:ext cx="341136" cy="340204"/>
            <a:chOff x="3269875" y="3210400"/>
            <a:chExt cx="484500" cy="483175"/>
          </a:xfrm>
        </p:grpSpPr>
        <p:sp>
          <p:nvSpPr>
            <p:cNvPr id="2039" name="Google Shape;2039;p65"/>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0" name="Google Shape;2040;p65"/>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41" name="Google Shape;2041;p65"/>
          <p:cNvGrpSpPr/>
          <p:nvPr/>
        </p:nvGrpSpPr>
        <p:grpSpPr>
          <a:xfrm>
            <a:off x="7227082" y="2706666"/>
            <a:ext cx="170216" cy="340925"/>
            <a:chOff x="3985700" y="3210375"/>
            <a:chExt cx="241750" cy="484200"/>
          </a:xfrm>
        </p:grpSpPr>
        <p:sp>
          <p:nvSpPr>
            <p:cNvPr id="2042" name="Google Shape;2042;p65"/>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3" name="Google Shape;2043;p65"/>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44" name="Google Shape;2044;p65"/>
          <p:cNvGrpSpPr/>
          <p:nvPr/>
        </p:nvGrpSpPr>
        <p:grpSpPr>
          <a:xfrm>
            <a:off x="7566351" y="2707678"/>
            <a:ext cx="339007" cy="338901"/>
            <a:chOff x="4460225" y="3211300"/>
            <a:chExt cx="481475" cy="481325"/>
          </a:xfrm>
        </p:grpSpPr>
        <p:sp>
          <p:nvSpPr>
            <p:cNvPr id="2045" name="Google Shape;2045;p65"/>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6" name="Google Shape;2046;p65"/>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47" name="Google Shape;2047;p65"/>
          <p:cNvSpPr/>
          <p:nvPr/>
        </p:nvSpPr>
        <p:spPr>
          <a:xfrm>
            <a:off x="7990101" y="2726454"/>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48" name="Google Shape;2048;p65"/>
          <p:cNvGrpSpPr/>
          <p:nvPr/>
        </p:nvGrpSpPr>
        <p:grpSpPr>
          <a:xfrm>
            <a:off x="6859688" y="3985756"/>
            <a:ext cx="342034" cy="280654"/>
            <a:chOff x="5647000" y="3252650"/>
            <a:chExt cx="485775" cy="398600"/>
          </a:xfrm>
        </p:grpSpPr>
        <p:sp>
          <p:nvSpPr>
            <p:cNvPr id="2049" name="Google Shape;2049;p65"/>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0" name="Google Shape;2050;p65"/>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1" name="Google Shape;2051;p65"/>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2" name="Google Shape;2052;p65"/>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3" name="Google Shape;2053;p65"/>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4" name="Google Shape;2054;p65"/>
          <p:cNvGrpSpPr/>
          <p:nvPr/>
        </p:nvGrpSpPr>
        <p:grpSpPr>
          <a:xfrm>
            <a:off x="5165128" y="3991768"/>
            <a:ext cx="326536" cy="268454"/>
            <a:chOff x="6242450" y="3252800"/>
            <a:chExt cx="484475" cy="398300"/>
          </a:xfrm>
        </p:grpSpPr>
        <p:sp>
          <p:nvSpPr>
            <p:cNvPr id="2055" name="Google Shape;2055;p65"/>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6" name="Google Shape;2056;p65"/>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7" name="Google Shape;2057;p65"/>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8" name="Google Shape;2058;p65"/>
          <p:cNvGrpSpPr/>
          <p:nvPr/>
        </p:nvGrpSpPr>
        <p:grpSpPr>
          <a:xfrm>
            <a:off x="5077111" y="3126102"/>
            <a:ext cx="298978" cy="340168"/>
            <a:chOff x="922025" y="3804850"/>
            <a:chExt cx="424625" cy="483125"/>
          </a:xfrm>
        </p:grpSpPr>
        <p:sp>
          <p:nvSpPr>
            <p:cNvPr id="2059" name="Google Shape;2059;p65"/>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0" name="Google Shape;2060;p65"/>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61" name="Google Shape;2061;p65"/>
          <p:cNvSpPr/>
          <p:nvPr/>
        </p:nvSpPr>
        <p:spPr>
          <a:xfrm>
            <a:off x="5485351" y="3125004"/>
            <a:ext cx="348301" cy="341418"/>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62" name="Google Shape;2062;p65"/>
          <p:cNvGrpSpPr/>
          <p:nvPr/>
        </p:nvGrpSpPr>
        <p:grpSpPr>
          <a:xfrm>
            <a:off x="5909841" y="3126102"/>
            <a:ext cx="312955" cy="340168"/>
            <a:chOff x="2100300" y="3804850"/>
            <a:chExt cx="444475" cy="483125"/>
          </a:xfrm>
        </p:grpSpPr>
        <p:sp>
          <p:nvSpPr>
            <p:cNvPr id="2063" name="Google Shape;2063;p65"/>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4" name="Google Shape;2064;p65"/>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65" name="Google Shape;2065;p65"/>
          <p:cNvGrpSpPr/>
          <p:nvPr/>
        </p:nvGrpSpPr>
        <p:grpSpPr>
          <a:xfrm>
            <a:off x="6333463" y="3126102"/>
            <a:ext cx="294261" cy="340168"/>
            <a:chOff x="2708700" y="3804850"/>
            <a:chExt cx="417925" cy="483125"/>
          </a:xfrm>
        </p:grpSpPr>
        <p:sp>
          <p:nvSpPr>
            <p:cNvPr id="2066" name="Google Shape;2066;p65"/>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7" name="Google Shape;2067;p65"/>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8" name="Google Shape;2068;p65"/>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9" name="Google Shape;2069;p65"/>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70" name="Google Shape;2070;p65"/>
          <p:cNvSpPr/>
          <p:nvPr/>
        </p:nvSpPr>
        <p:spPr>
          <a:xfrm>
            <a:off x="6728094" y="3166169"/>
            <a:ext cx="340168" cy="2590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1" name="Google Shape;2071;p65"/>
          <p:cNvSpPr/>
          <p:nvPr/>
        </p:nvSpPr>
        <p:spPr>
          <a:xfrm>
            <a:off x="7154806" y="3125620"/>
            <a:ext cx="313870" cy="340186"/>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72" name="Google Shape;2072;p65"/>
          <p:cNvGrpSpPr/>
          <p:nvPr/>
        </p:nvGrpSpPr>
        <p:grpSpPr>
          <a:xfrm>
            <a:off x="7570338" y="3127378"/>
            <a:ext cx="331033" cy="337616"/>
            <a:chOff x="4467450" y="3808475"/>
            <a:chExt cx="470150" cy="479500"/>
          </a:xfrm>
        </p:grpSpPr>
        <p:sp>
          <p:nvSpPr>
            <p:cNvPr id="2073" name="Google Shape;2073;p65"/>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4" name="Google Shape;2074;p65"/>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5" name="Google Shape;2075;p65"/>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6" name="Google Shape;2076;p65"/>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77" name="Google Shape;2077;p65"/>
          <p:cNvGrpSpPr/>
          <p:nvPr/>
        </p:nvGrpSpPr>
        <p:grpSpPr>
          <a:xfrm>
            <a:off x="7990685" y="3126102"/>
            <a:ext cx="340186" cy="340168"/>
            <a:chOff x="5053900" y="3804850"/>
            <a:chExt cx="483150" cy="483125"/>
          </a:xfrm>
        </p:grpSpPr>
        <p:sp>
          <p:nvSpPr>
            <p:cNvPr id="2078" name="Google Shape;2078;p65"/>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9" name="Google Shape;2079;p65"/>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0" name="Google Shape;2080;p65"/>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1" name="Google Shape;2081;p65"/>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82" name="Google Shape;2082;p65"/>
          <p:cNvGrpSpPr/>
          <p:nvPr/>
        </p:nvGrpSpPr>
        <p:grpSpPr>
          <a:xfrm>
            <a:off x="7306081" y="3956021"/>
            <a:ext cx="340168" cy="340168"/>
            <a:chOff x="5648375" y="3804850"/>
            <a:chExt cx="483125" cy="483125"/>
          </a:xfrm>
        </p:grpSpPr>
        <p:sp>
          <p:nvSpPr>
            <p:cNvPr id="2083" name="Google Shape;2083;p65"/>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4" name="Google Shape;2084;p65"/>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5" name="Google Shape;2085;p65"/>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6" name="Google Shape;2086;p65"/>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87" name="Google Shape;2087;p65"/>
          <p:cNvGrpSpPr/>
          <p:nvPr/>
        </p:nvGrpSpPr>
        <p:grpSpPr>
          <a:xfrm>
            <a:off x="5596036" y="3968278"/>
            <a:ext cx="280923" cy="315449"/>
            <a:chOff x="6276025" y="3812400"/>
            <a:chExt cx="416800" cy="468025"/>
          </a:xfrm>
        </p:grpSpPr>
        <p:sp>
          <p:nvSpPr>
            <p:cNvPr id="2088" name="Google Shape;2088;p65"/>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9" name="Google Shape;2089;p65"/>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0" name="Google Shape;2090;p65"/>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1" name="Google Shape;2091;p65"/>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2" name="Google Shape;2092;p65"/>
          <p:cNvGrpSpPr/>
          <p:nvPr/>
        </p:nvGrpSpPr>
        <p:grpSpPr>
          <a:xfrm>
            <a:off x="5055293" y="3545089"/>
            <a:ext cx="342615" cy="340186"/>
            <a:chOff x="890400" y="4399350"/>
            <a:chExt cx="486600" cy="483150"/>
          </a:xfrm>
        </p:grpSpPr>
        <p:sp>
          <p:nvSpPr>
            <p:cNvPr id="2093" name="Google Shape;2093;p65"/>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4" name="Google Shape;2094;p65"/>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5" name="Google Shape;2095;p65"/>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6" name="Google Shape;2096;p65"/>
          <p:cNvGrpSpPr/>
          <p:nvPr/>
        </p:nvGrpSpPr>
        <p:grpSpPr>
          <a:xfrm>
            <a:off x="5489588" y="3560368"/>
            <a:ext cx="340168" cy="309628"/>
            <a:chOff x="1487200" y="4421025"/>
            <a:chExt cx="483125" cy="439750"/>
          </a:xfrm>
        </p:grpSpPr>
        <p:sp>
          <p:nvSpPr>
            <p:cNvPr id="2097" name="Google Shape;2097;p65"/>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8" name="Google Shape;2098;p65"/>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9" name="Google Shape;2099;p65"/>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0" name="Google Shape;2100;p65"/>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01" name="Google Shape;2101;p65"/>
          <p:cNvGrpSpPr/>
          <p:nvPr/>
        </p:nvGrpSpPr>
        <p:grpSpPr>
          <a:xfrm>
            <a:off x="5893867" y="3545107"/>
            <a:ext cx="344903" cy="340151"/>
            <a:chOff x="2079300" y="4399325"/>
            <a:chExt cx="489850" cy="483100"/>
          </a:xfrm>
        </p:grpSpPr>
        <p:sp>
          <p:nvSpPr>
            <p:cNvPr id="2102" name="Google Shape;2102;p65"/>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3" name="Google Shape;2103;p65"/>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04" name="Google Shape;2104;p65"/>
          <p:cNvSpPr/>
          <p:nvPr/>
        </p:nvSpPr>
        <p:spPr>
          <a:xfrm>
            <a:off x="6330757" y="3544569"/>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05" name="Google Shape;2105;p65"/>
          <p:cNvGrpSpPr/>
          <p:nvPr/>
        </p:nvGrpSpPr>
        <p:grpSpPr>
          <a:xfrm>
            <a:off x="6760439" y="3545107"/>
            <a:ext cx="276236" cy="340151"/>
            <a:chOff x="3316000" y="4399325"/>
            <a:chExt cx="392325" cy="483100"/>
          </a:xfrm>
        </p:grpSpPr>
        <p:sp>
          <p:nvSpPr>
            <p:cNvPr id="2106" name="Google Shape;2106;p65"/>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7" name="Google Shape;2107;p65"/>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08" name="Google Shape;2108;p65"/>
          <p:cNvGrpSpPr/>
          <p:nvPr/>
        </p:nvGrpSpPr>
        <p:grpSpPr>
          <a:xfrm>
            <a:off x="7185179" y="3545089"/>
            <a:ext cx="254022" cy="340186"/>
            <a:chOff x="3926225" y="4399275"/>
            <a:chExt cx="360775" cy="483150"/>
          </a:xfrm>
        </p:grpSpPr>
        <p:sp>
          <p:nvSpPr>
            <p:cNvPr id="2109" name="Google Shape;2109;p65"/>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0" name="Google Shape;2110;p65"/>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11" name="Google Shape;2111;p65"/>
          <p:cNvSpPr/>
          <p:nvPr/>
        </p:nvSpPr>
        <p:spPr>
          <a:xfrm>
            <a:off x="7645633" y="3544578"/>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12" name="Google Shape;2112;p65"/>
          <p:cNvGrpSpPr/>
          <p:nvPr/>
        </p:nvGrpSpPr>
        <p:grpSpPr>
          <a:xfrm>
            <a:off x="7990738" y="3545151"/>
            <a:ext cx="340080" cy="340063"/>
            <a:chOff x="5053975" y="4399375"/>
            <a:chExt cx="483000" cy="482975"/>
          </a:xfrm>
        </p:grpSpPr>
        <p:sp>
          <p:nvSpPr>
            <p:cNvPr id="2113" name="Google Shape;2113;p65"/>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4" name="Google Shape;2114;p65"/>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5" name="Google Shape;2115;p65"/>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16" name="Google Shape;2116;p65"/>
          <p:cNvGrpSpPr/>
          <p:nvPr/>
        </p:nvGrpSpPr>
        <p:grpSpPr>
          <a:xfrm>
            <a:off x="7750609" y="3956042"/>
            <a:ext cx="340168" cy="340168"/>
            <a:chOff x="5648375" y="4399300"/>
            <a:chExt cx="483125" cy="483125"/>
          </a:xfrm>
        </p:grpSpPr>
        <p:sp>
          <p:nvSpPr>
            <p:cNvPr id="2117" name="Google Shape;2117;p65"/>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8" name="Google Shape;2118;p65"/>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19" name="Google Shape;2119;p65"/>
          <p:cNvGrpSpPr/>
          <p:nvPr/>
        </p:nvGrpSpPr>
        <p:grpSpPr>
          <a:xfrm>
            <a:off x="5981331" y="3974637"/>
            <a:ext cx="330007" cy="302744"/>
            <a:chOff x="6239575" y="4416275"/>
            <a:chExt cx="489625" cy="449175"/>
          </a:xfrm>
        </p:grpSpPr>
        <p:sp>
          <p:nvSpPr>
            <p:cNvPr id="2120" name="Google Shape;2120;p65"/>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1" name="Google Shape;2121;p65"/>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2" name="Google Shape;2122;p65"/>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3" name="Google Shape;2123;p65"/>
          <p:cNvGrpSpPr/>
          <p:nvPr/>
        </p:nvGrpSpPr>
        <p:grpSpPr>
          <a:xfrm>
            <a:off x="3084610" y="3971815"/>
            <a:ext cx="308234" cy="308234"/>
            <a:chOff x="892750" y="4993750"/>
            <a:chExt cx="483125" cy="483125"/>
          </a:xfrm>
        </p:grpSpPr>
        <p:sp>
          <p:nvSpPr>
            <p:cNvPr id="2124" name="Google Shape;2124;p65"/>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5" name="Google Shape;2125;p65"/>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6" name="Google Shape;2126;p65"/>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7" name="Google Shape;2127;p65"/>
          <p:cNvGrpSpPr/>
          <p:nvPr/>
        </p:nvGrpSpPr>
        <p:grpSpPr>
          <a:xfrm>
            <a:off x="3497219" y="3971815"/>
            <a:ext cx="308234" cy="308234"/>
            <a:chOff x="1487200" y="4993750"/>
            <a:chExt cx="483125" cy="483125"/>
          </a:xfrm>
        </p:grpSpPr>
        <p:sp>
          <p:nvSpPr>
            <p:cNvPr id="2128" name="Google Shape;2128;p65"/>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9" name="Google Shape;2129;p65"/>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0" name="Google Shape;2130;p65"/>
          <p:cNvGrpSpPr/>
          <p:nvPr/>
        </p:nvGrpSpPr>
        <p:grpSpPr>
          <a:xfrm>
            <a:off x="3909829" y="3971815"/>
            <a:ext cx="308234" cy="308234"/>
            <a:chOff x="2081650" y="4993750"/>
            <a:chExt cx="483125" cy="483125"/>
          </a:xfrm>
        </p:grpSpPr>
        <p:sp>
          <p:nvSpPr>
            <p:cNvPr id="2131" name="Google Shape;2131;p65"/>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2" name="Google Shape;2132;p65"/>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3" name="Google Shape;2133;p65"/>
          <p:cNvGrpSpPr/>
          <p:nvPr/>
        </p:nvGrpSpPr>
        <p:grpSpPr>
          <a:xfrm>
            <a:off x="1491328" y="3979188"/>
            <a:ext cx="293982" cy="293982"/>
            <a:chOff x="2676100" y="4993750"/>
            <a:chExt cx="483125" cy="483125"/>
          </a:xfrm>
        </p:grpSpPr>
        <p:sp>
          <p:nvSpPr>
            <p:cNvPr id="2134" name="Google Shape;2134;p65"/>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5" name="Google Shape;2135;p65"/>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6" name="Google Shape;2136;p65"/>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7" name="Google Shape;2137;p65"/>
          <p:cNvGrpSpPr/>
          <p:nvPr/>
        </p:nvGrpSpPr>
        <p:grpSpPr>
          <a:xfrm>
            <a:off x="4322435" y="3971815"/>
            <a:ext cx="308234" cy="308234"/>
            <a:chOff x="3270550" y="4993750"/>
            <a:chExt cx="483125" cy="483125"/>
          </a:xfrm>
        </p:grpSpPr>
        <p:sp>
          <p:nvSpPr>
            <p:cNvPr id="2138" name="Google Shape;2138;p65"/>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9" name="Google Shape;2139;p65"/>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0" name="Google Shape;2140;p65"/>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41" name="Google Shape;2141;p65"/>
          <p:cNvSpPr/>
          <p:nvPr/>
        </p:nvSpPr>
        <p:spPr>
          <a:xfrm>
            <a:off x="1889555" y="3978931"/>
            <a:ext cx="293997" cy="294073"/>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42" name="Google Shape;2142;p65"/>
          <p:cNvGrpSpPr/>
          <p:nvPr/>
        </p:nvGrpSpPr>
        <p:grpSpPr>
          <a:xfrm>
            <a:off x="2288093" y="3979142"/>
            <a:ext cx="293997" cy="294073"/>
            <a:chOff x="4459450" y="4993700"/>
            <a:chExt cx="483150" cy="483275"/>
          </a:xfrm>
        </p:grpSpPr>
        <p:sp>
          <p:nvSpPr>
            <p:cNvPr id="2143" name="Google Shape;2143;p65"/>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4" name="Google Shape;2144;p65"/>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5" name="Google Shape;2145;p65"/>
          <p:cNvGrpSpPr/>
          <p:nvPr/>
        </p:nvGrpSpPr>
        <p:grpSpPr>
          <a:xfrm>
            <a:off x="2686471" y="3979142"/>
            <a:ext cx="293997" cy="294073"/>
            <a:chOff x="5053900" y="4993700"/>
            <a:chExt cx="483150" cy="483275"/>
          </a:xfrm>
        </p:grpSpPr>
        <p:sp>
          <p:nvSpPr>
            <p:cNvPr id="2146" name="Google Shape;2146;p65"/>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7" name="Google Shape;2147;p65"/>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51" name="Shape 2151"/>
        <p:cNvGrpSpPr/>
        <p:nvPr/>
      </p:nvGrpSpPr>
      <p:grpSpPr>
        <a:xfrm>
          <a:off x="0" y="0"/>
          <a:ext cx="0" cy="0"/>
          <a:chOff x="0" y="0"/>
          <a:chExt cx="0" cy="0"/>
        </a:xfrm>
      </p:grpSpPr>
      <p:sp>
        <p:nvSpPr>
          <p:cNvPr id="2152" name="Google Shape;2152;p66"/>
          <p:cNvSpPr/>
          <p:nvPr/>
        </p:nvSpPr>
        <p:spPr>
          <a:xfrm>
            <a:off x="844100" y="1534006"/>
            <a:ext cx="323667" cy="373560"/>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844104" y="1998611"/>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852434" y="2428395"/>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66"/>
          <p:cNvGrpSpPr/>
          <p:nvPr/>
        </p:nvGrpSpPr>
        <p:grpSpPr>
          <a:xfrm>
            <a:off x="2987728" y="1561903"/>
            <a:ext cx="371882" cy="373766"/>
            <a:chOff x="-41270450" y="1973375"/>
            <a:chExt cx="315850" cy="317450"/>
          </a:xfrm>
        </p:grpSpPr>
        <p:sp>
          <p:nvSpPr>
            <p:cNvPr id="2156" name="Google Shape;2156;p66"/>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66"/>
          <p:cNvGrpSpPr/>
          <p:nvPr/>
        </p:nvGrpSpPr>
        <p:grpSpPr>
          <a:xfrm>
            <a:off x="3005407" y="2008859"/>
            <a:ext cx="395871" cy="372088"/>
            <a:chOff x="-41291625" y="2339025"/>
            <a:chExt cx="336225" cy="316025"/>
          </a:xfrm>
        </p:grpSpPr>
        <p:sp>
          <p:nvSpPr>
            <p:cNvPr id="2161" name="Google Shape;2161;p66"/>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66"/>
          <p:cNvSpPr/>
          <p:nvPr/>
        </p:nvSpPr>
        <p:spPr>
          <a:xfrm>
            <a:off x="2982027" y="2195874"/>
            <a:ext cx="0" cy="29"/>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3016426" y="2441147"/>
            <a:ext cx="376503" cy="373442"/>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1807487" y="2877846"/>
            <a:ext cx="231859" cy="372824"/>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1759274" y="3307876"/>
            <a:ext cx="328289" cy="374914"/>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1735189" y="3801910"/>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3953247" y="2878081"/>
            <a:ext cx="374678" cy="372353"/>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9" name="Google Shape;2169;p66"/>
          <p:cNvGrpSpPr/>
          <p:nvPr/>
        </p:nvGrpSpPr>
        <p:grpSpPr>
          <a:xfrm>
            <a:off x="1229534" y="1533910"/>
            <a:ext cx="396931" cy="373147"/>
            <a:chOff x="-42804750" y="1949600"/>
            <a:chExt cx="337125" cy="316925"/>
          </a:xfrm>
        </p:grpSpPr>
        <p:sp>
          <p:nvSpPr>
            <p:cNvPr id="2170" name="Google Shape;2170;p66"/>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66"/>
          <p:cNvGrpSpPr/>
          <p:nvPr/>
        </p:nvGrpSpPr>
        <p:grpSpPr>
          <a:xfrm>
            <a:off x="1292211" y="1986607"/>
            <a:ext cx="335706" cy="364258"/>
            <a:chOff x="-42778750" y="2320125"/>
            <a:chExt cx="285125" cy="309375"/>
          </a:xfrm>
        </p:grpSpPr>
        <p:sp>
          <p:nvSpPr>
            <p:cNvPr id="2174" name="Google Shape;2174;p66"/>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66"/>
          <p:cNvGrpSpPr/>
          <p:nvPr/>
        </p:nvGrpSpPr>
        <p:grpSpPr>
          <a:xfrm>
            <a:off x="1269879" y="2433612"/>
            <a:ext cx="375591" cy="374678"/>
            <a:chOff x="-42796875" y="2680675"/>
            <a:chExt cx="319000" cy="318225"/>
          </a:xfrm>
        </p:grpSpPr>
        <p:sp>
          <p:nvSpPr>
            <p:cNvPr id="2177" name="Google Shape;2177;p66"/>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66"/>
          <p:cNvSpPr/>
          <p:nvPr/>
        </p:nvSpPr>
        <p:spPr>
          <a:xfrm>
            <a:off x="3439644" y="1559525"/>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3459773" y="2040992"/>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3469303" y="2441147"/>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2230466" y="2877846"/>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2117481" y="3661407"/>
            <a:ext cx="29" cy="29"/>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7" name="Google Shape;2187;p66"/>
          <p:cNvGrpSpPr/>
          <p:nvPr/>
        </p:nvGrpSpPr>
        <p:grpSpPr>
          <a:xfrm>
            <a:off x="2168150" y="3311887"/>
            <a:ext cx="390426" cy="369586"/>
            <a:chOff x="-39055650" y="2315975"/>
            <a:chExt cx="331600" cy="313900"/>
          </a:xfrm>
        </p:grpSpPr>
        <p:sp>
          <p:nvSpPr>
            <p:cNvPr id="2188" name="Google Shape;2188;p66"/>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66"/>
          <p:cNvSpPr/>
          <p:nvPr/>
        </p:nvSpPr>
        <p:spPr>
          <a:xfrm>
            <a:off x="2174857" y="3829888"/>
            <a:ext cx="374649" cy="31810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3995440" y="3297221"/>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2" name="Google Shape;2192;p66"/>
          <p:cNvGrpSpPr/>
          <p:nvPr/>
        </p:nvGrpSpPr>
        <p:grpSpPr>
          <a:xfrm>
            <a:off x="1659816" y="1534087"/>
            <a:ext cx="380241" cy="371793"/>
            <a:chOff x="-42430625" y="1949750"/>
            <a:chExt cx="322950" cy="315775"/>
          </a:xfrm>
        </p:grpSpPr>
        <p:sp>
          <p:nvSpPr>
            <p:cNvPr id="2193" name="Google Shape;2193;p66"/>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7" name="Google Shape;2197;p66"/>
          <p:cNvSpPr/>
          <p:nvPr/>
        </p:nvSpPr>
        <p:spPr>
          <a:xfrm>
            <a:off x="1719036" y="1981654"/>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1696509" y="241409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3917021" y="1568326"/>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3936416" y="2007614"/>
            <a:ext cx="379329" cy="373766"/>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3906859" y="2439940"/>
            <a:ext cx="373766" cy="373736"/>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2616350" y="2874814"/>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3" name="Google Shape;2203;p66"/>
          <p:cNvGrpSpPr/>
          <p:nvPr/>
        </p:nvGrpSpPr>
        <p:grpSpPr>
          <a:xfrm>
            <a:off x="2623344" y="3310032"/>
            <a:ext cx="372824" cy="372058"/>
            <a:chOff x="-38686275" y="2314400"/>
            <a:chExt cx="316650" cy="316000"/>
          </a:xfrm>
        </p:grpSpPr>
        <p:sp>
          <p:nvSpPr>
            <p:cNvPr id="2204" name="Google Shape;2204;p66"/>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66"/>
          <p:cNvGrpSpPr/>
          <p:nvPr/>
        </p:nvGrpSpPr>
        <p:grpSpPr>
          <a:xfrm>
            <a:off x="2621946" y="3802072"/>
            <a:ext cx="375620" cy="373736"/>
            <a:chOff x="-38686275" y="2682250"/>
            <a:chExt cx="319025" cy="317425"/>
          </a:xfrm>
        </p:grpSpPr>
        <p:sp>
          <p:nvSpPr>
            <p:cNvPr id="2207" name="Google Shape;2207;p66"/>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66"/>
          <p:cNvGrpSpPr/>
          <p:nvPr/>
        </p:nvGrpSpPr>
        <p:grpSpPr>
          <a:xfrm>
            <a:off x="3940328" y="3800615"/>
            <a:ext cx="391368" cy="376650"/>
            <a:chOff x="-37534750" y="2668075"/>
            <a:chExt cx="332400" cy="319900"/>
          </a:xfrm>
        </p:grpSpPr>
        <p:sp>
          <p:nvSpPr>
            <p:cNvPr id="2210" name="Google Shape;2210;p66"/>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2" name="Google Shape;2212;p66"/>
          <p:cNvSpPr/>
          <p:nvPr/>
        </p:nvSpPr>
        <p:spPr>
          <a:xfrm>
            <a:off x="2106751" y="1533329"/>
            <a:ext cx="375591" cy="372588"/>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3" name="Google Shape;2213;p66"/>
          <p:cNvGrpSpPr/>
          <p:nvPr/>
        </p:nvGrpSpPr>
        <p:grpSpPr>
          <a:xfrm>
            <a:off x="2131694" y="1981750"/>
            <a:ext cx="375591" cy="374060"/>
            <a:chOff x="-42062025" y="2316000"/>
            <a:chExt cx="319000" cy="317700"/>
          </a:xfrm>
        </p:grpSpPr>
        <p:sp>
          <p:nvSpPr>
            <p:cNvPr id="2214" name="Google Shape;2214;p66"/>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66"/>
          <p:cNvSpPr/>
          <p:nvPr/>
        </p:nvSpPr>
        <p:spPr>
          <a:xfrm>
            <a:off x="2135027" y="2413185"/>
            <a:ext cx="378387" cy="375296"/>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66"/>
          <p:cNvGrpSpPr/>
          <p:nvPr/>
        </p:nvGrpSpPr>
        <p:grpSpPr>
          <a:xfrm>
            <a:off x="876569" y="2892853"/>
            <a:ext cx="330143" cy="368173"/>
            <a:chOff x="-40150450" y="1977325"/>
            <a:chExt cx="280400" cy="312700"/>
          </a:xfrm>
        </p:grpSpPr>
        <p:sp>
          <p:nvSpPr>
            <p:cNvPr id="2218" name="Google Shape;2218;p66"/>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66"/>
          <p:cNvGrpSpPr/>
          <p:nvPr/>
        </p:nvGrpSpPr>
        <p:grpSpPr>
          <a:xfrm>
            <a:off x="870534" y="3352072"/>
            <a:ext cx="342211" cy="372824"/>
            <a:chOff x="-40160700" y="2339625"/>
            <a:chExt cx="290650" cy="316650"/>
          </a:xfrm>
        </p:grpSpPr>
        <p:sp>
          <p:nvSpPr>
            <p:cNvPr id="2223" name="Google Shape;2223;p66"/>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66"/>
          <p:cNvGrpSpPr/>
          <p:nvPr/>
        </p:nvGrpSpPr>
        <p:grpSpPr>
          <a:xfrm>
            <a:off x="852359" y="3802529"/>
            <a:ext cx="375591" cy="372824"/>
            <a:chOff x="-40171725" y="2705875"/>
            <a:chExt cx="319000" cy="316650"/>
          </a:xfrm>
        </p:grpSpPr>
        <p:sp>
          <p:nvSpPr>
            <p:cNvPr id="2228" name="Google Shape;2228;p66"/>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66"/>
          <p:cNvGrpSpPr/>
          <p:nvPr/>
        </p:nvGrpSpPr>
        <p:grpSpPr>
          <a:xfrm>
            <a:off x="3109957" y="2876984"/>
            <a:ext cx="272686" cy="373766"/>
            <a:chOff x="-38275925" y="1946600"/>
            <a:chExt cx="231600" cy="317450"/>
          </a:xfrm>
        </p:grpSpPr>
        <p:sp>
          <p:nvSpPr>
            <p:cNvPr id="2231" name="Google Shape;2231;p66"/>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66"/>
          <p:cNvSpPr/>
          <p:nvPr/>
        </p:nvSpPr>
        <p:spPr>
          <a:xfrm>
            <a:off x="3057873" y="3308700"/>
            <a:ext cx="374678" cy="374089"/>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3137950" y="3801601"/>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5" name="Google Shape;2235;p66"/>
          <p:cNvGrpSpPr/>
          <p:nvPr/>
        </p:nvGrpSpPr>
        <p:grpSpPr>
          <a:xfrm>
            <a:off x="2173841" y="4274426"/>
            <a:ext cx="382096" cy="371911"/>
            <a:chOff x="-37190575" y="1951325"/>
            <a:chExt cx="324525" cy="315875"/>
          </a:xfrm>
        </p:grpSpPr>
        <p:sp>
          <p:nvSpPr>
            <p:cNvPr id="2236" name="Google Shape;2236;p66"/>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66"/>
          <p:cNvSpPr/>
          <p:nvPr/>
        </p:nvSpPr>
        <p:spPr>
          <a:xfrm>
            <a:off x="2541596" y="1531475"/>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2" name="Google Shape;2242;p66"/>
          <p:cNvGrpSpPr/>
          <p:nvPr/>
        </p:nvGrpSpPr>
        <p:grpSpPr>
          <a:xfrm>
            <a:off x="2574144" y="2060577"/>
            <a:ext cx="373736" cy="293055"/>
            <a:chOff x="-41694200" y="2382950"/>
            <a:chExt cx="317425" cy="248900"/>
          </a:xfrm>
        </p:grpSpPr>
        <p:sp>
          <p:nvSpPr>
            <p:cNvPr id="2243" name="Google Shape;2243;p66"/>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66"/>
          <p:cNvGrpSpPr/>
          <p:nvPr/>
        </p:nvGrpSpPr>
        <p:grpSpPr>
          <a:xfrm>
            <a:off x="2570967" y="2413885"/>
            <a:ext cx="375591" cy="373766"/>
            <a:chOff x="-41695775" y="2683025"/>
            <a:chExt cx="319000" cy="317450"/>
          </a:xfrm>
        </p:grpSpPr>
        <p:sp>
          <p:nvSpPr>
            <p:cNvPr id="2246" name="Google Shape;2246;p66"/>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66"/>
          <p:cNvGrpSpPr/>
          <p:nvPr/>
        </p:nvGrpSpPr>
        <p:grpSpPr>
          <a:xfrm>
            <a:off x="1313266" y="2906655"/>
            <a:ext cx="342211" cy="375620"/>
            <a:chOff x="-39792875" y="1971800"/>
            <a:chExt cx="290650" cy="319025"/>
          </a:xfrm>
        </p:grpSpPr>
        <p:sp>
          <p:nvSpPr>
            <p:cNvPr id="2250" name="Google Shape;2250;p66"/>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66"/>
          <p:cNvGrpSpPr/>
          <p:nvPr/>
        </p:nvGrpSpPr>
        <p:grpSpPr>
          <a:xfrm>
            <a:off x="1322068" y="3337731"/>
            <a:ext cx="324609" cy="374825"/>
            <a:chOff x="-39783425" y="2337925"/>
            <a:chExt cx="275700" cy="318350"/>
          </a:xfrm>
        </p:grpSpPr>
        <p:sp>
          <p:nvSpPr>
            <p:cNvPr id="2253" name="Google Shape;2253;p66"/>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66"/>
          <p:cNvSpPr/>
          <p:nvPr/>
        </p:nvSpPr>
        <p:spPr>
          <a:xfrm>
            <a:off x="1296433" y="3802308"/>
            <a:ext cx="371911" cy="373265"/>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66"/>
          <p:cNvGrpSpPr/>
          <p:nvPr/>
        </p:nvGrpSpPr>
        <p:grpSpPr>
          <a:xfrm>
            <a:off x="3490328" y="2878839"/>
            <a:ext cx="383950" cy="372618"/>
            <a:chOff x="-37956150" y="1948175"/>
            <a:chExt cx="326100" cy="316475"/>
          </a:xfrm>
        </p:grpSpPr>
        <p:sp>
          <p:nvSpPr>
            <p:cNvPr id="2257" name="Google Shape;2257;p66"/>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66"/>
          <p:cNvGrpSpPr/>
          <p:nvPr/>
        </p:nvGrpSpPr>
        <p:grpSpPr>
          <a:xfrm>
            <a:off x="3497847" y="3386092"/>
            <a:ext cx="375620" cy="243015"/>
            <a:chOff x="-37953000" y="2379000"/>
            <a:chExt cx="319025" cy="206400"/>
          </a:xfrm>
        </p:grpSpPr>
        <p:sp>
          <p:nvSpPr>
            <p:cNvPr id="2261" name="Google Shape;2261;p66"/>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66"/>
          <p:cNvSpPr/>
          <p:nvPr/>
        </p:nvSpPr>
        <p:spPr>
          <a:xfrm>
            <a:off x="3490950" y="3801601"/>
            <a:ext cx="385805" cy="37467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2669201" y="4273482"/>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2269" name="Google Shape;2269;p6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2270" name="Google Shape;2270;p66"/>
          <p:cNvSpPr/>
          <p:nvPr/>
        </p:nvSpPr>
        <p:spPr>
          <a:xfrm>
            <a:off x="4866545" y="1581240"/>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66"/>
          <p:cNvGrpSpPr/>
          <p:nvPr/>
        </p:nvGrpSpPr>
        <p:grpSpPr>
          <a:xfrm>
            <a:off x="4865594" y="2008353"/>
            <a:ext cx="354107" cy="355063"/>
            <a:chOff x="-28467625" y="2331750"/>
            <a:chExt cx="296150" cy="296950"/>
          </a:xfrm>
        </p:grpSpPr>
        <p:sp>
          <p:nvSpPr>
            <p:cNvPr id="2272" name="Google Shape;2272;p66"/>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66"/>
          <p:cNvGrpSpPr/>
          <p:nvPr/>
        </p:nvGrpSpPr>
        <p:grpSpPr>
          <a:xfrm>
            <a:off x="4879719" y="2451434"/>
            <a:ext cx="325858" cy="351327"/>
            <a:chOff x="-28461325" y="2701925"/>
            <a:chExt cx="272525" cy="293825"/>
          </a:xfrm>
        </p:grpSpPr>
        <p:sp>
          <p:nvSpPr>
            <p:cNvPr id="2275" name="Google Shape;2275;p66"/>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66"/>
          <p:cNvGrpSpPr/>
          <p:nvPr/>
        </p:nvGrpSpPr>
        <p:grpSpPr>
          <a:xfrm>
            <a:off x="7103910" y="1625071"/>
            <a:ext cx="354107" cy="226974"/>
            <a:chOff x="-26585200" y="2025375"/>
            <a:chExt cx="296150" cy="189825"/>
          </a:xfrm>
        </p:grpSpPr>
        <p:sp>
          <p:nvSpPr>
            <p:cNvPr id="2279" name="Google Shape;2279;p66"/>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6"/>
          <p:cNvGrpSpPr/>
          <p:nvPr/>
        </p:nvGrpSpPr>
        <p:grpSpPr>
          <a:xfrm>
            <a:off x="7104373" y="2009294"/>
            <a:ext cx="353180" cy="353180"/>
            <a:chOff x="-26584425" y="2340425"/>
            <a:chExt cx="295375" cy="295375"/>
          </a:xfrm>
        </p:grpSpPr>
        <p:sp>
          <p:nvSpPr>
            <p:cNvPr id="2285" name="Google Shape;2285;p66"/>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6"/>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6"/>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66"/>
          <p:cNvGrpSpPr/>
          <p:nvPr/>
        </p:nvGrpSpPr>
        <p:grpSpPr>
          <a:xfrm>
            <a:off x="7099202" y="2450388"/>
            <a:ext cx="363523" cy="353419"/>
            <a:chOff x="-26585200" y="2710400"/>
            <a:chExt cx="304025" cy="295575"/>
          </a:xfrm>
        </p:grpSpPr>
        <p:sp>
          <p:nvSpPr>
            <p:cNvPr id="2291" name="Google Shape;2291;p66"/>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6"/>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6"/>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6"/>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6"/>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6"/>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6"/>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66"/>
          <p:cNvGrpSpPr/>
          <p:nvPr/>
        </p:nvGrpSpPr>
        <p:grpSpPr>
          <a:xfrm>
            <a:off x="5754337" y="2891866"/>
            <a:ext cx="354136" cy="353210"/>
            <a:chOff x="-24709875" y="1970225"/>
            <a:chExt cx="296175" cy="295400"/>
          </a:xfrm>
        </p:grpSpPr>
        <p:sp>
          <p:nvSpPr>
            <p:cNvPr id="2304" name="Google Shape;2304;p66"/>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66"/>
          <p:cNvGrpSpPr/>
          <p:nvPr/>
        </p:nvGrpSpPr>
        <p:grpSpPr>
          <a:xfrm>
            <a:off x="5786352" y="3338744"/>
            <a:ext cx="290107" cy="354107"/>
            <a:chOff x="-24683100" y="2340425"/>
            <a:chExt cx="242625" cy="296150"/>
          </a:xfrm>
        </p:grpSpPr>
        <p:sp>
          <p:nvSpPr>
            <p:cNvPr id="2307" name="Google Shape;2307;p66"/>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6"/>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6"/>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66"/>
          <p:cNvSpPr/>
          <p:nvPr/>
        </p:nvSpPr>
        <p:spPr>
          <a:xfrm>
            <a:off x="5786789" y="3779910"/>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2" name="Google Shape;2312;p66"/>
          <p:cNvGrpSpPr/>
          <p:nvPr/>
        </p:nvGrpSpPr>
        <p:grpSpPr>
          <a:xfrm>
            <a:off x="7992594" y="2891866"/>
            <a:ext cx="360713" cy="353210"/>
            <a:chOff x="-22881800" y="1971800"/>
            <a:chExt cx="301675" cy="295400"/>
          </a:xfrm>
        </p:grpSpPr>
        <p:sp>
          <p:nvSpPr>
            <p:cNvPr id="2313" name="Google Shape;2313;p66"/>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6"/>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6"/>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6"/>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66"/>
          <p:cNvSpPr/>
          <p:nvPr/>
        </p:nvSpPr>
        <p:spPr>
          <a:xfrm>
            <a:off x="5326091" y="1561466"/>
            <a:ext cx="314589" cy="354136"/>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6"/>
          <p:cNvSpPr/>
          <p:nvPr/>
        </p:nvSpPr>
        <p:spPr>
          <a:xfrm>
            <a:off x="5304434" y="2008907"/>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1" name="Google Shape;2321;p66"/>
          <p:cNvGrpSpPr/>
          <p:nvPr/>
        </p:nvGrpSpPr>
        <p:grpSpPr>
          <a:xfrm>
            <a:off x="5368939" y="2450029"/>
            <a:ext cx="227930" cy="354136"/>
            <a:chOff x="-28043900" y="2701925"/>
            <a:chExt cx="190625" cy="296175"/>
          </a:xfrm>
        </p:grpSpPr>
        <p:sp>
          <p:nvSpPr>
            <p:cNvPr id="2322" name="Google Shape;2322;p66"/>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6"/>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6"/>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6"/>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6"/>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66"/>
          <p:cNvGrpSpPr/>
          <p:nvPr/>
        </p:nvGrpSpPr>
        <p:grpSpPr>
          <a:xfrm>
            <a:off x="7541805" y="1561968"/>
            <a:ext cx="354136" cy="353180"/>
            <a:chOff x="-26215025" y="1971025"/>
            <a:chExt cx="296175" cy="295375"/>
          </a:xfrm>
        </p:grpSpPr>
        <p:sp>
          <p:nvSpPr>
            <p:cNvPr id="2328" name="Google Shape;2328;p66"/>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6"/>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6"/>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6"/>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6"/>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66"/>
          <p:cNvGrpSpPr/>
          <p:nvPr/>
        </p:nvGrpSpPr>
        <p:grpSpPr>
          <a:xfrm>
            <a:off x="7541327" y="2009758"/>
            <a:ext cx="355093" cy="352253"/>
            <a:chOff x="-26215825" y="2341200"/>
            <a:chExt cx="296975" cy="294600"/>
          </a:xfrm>
        </p:grpSpPr>
        <p:sp>
          <p:nvSpPr>
            <p:cNvPr id="2337" name="Google Shape;2337;p66"/>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6"/>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66"/>
          <p:cNvGrpSpPr/>
          <p:nvPr/>
        </p:nvGrpSpPr>
        <p:grpSpPr>
          <a:xfrm>
            <a:off x="7573357" y="2450508"/>
            <a:ext cx="291033" cy="353180"/>
            <a:chOff x="-26179575" y="2710600"/>
            <a:chExt cx="243400" cy="295375"/>
          </a:xfrm>
        </p:grpSpPr>
        <p:sp>
          <p:nvSpPr>
            <p:cNvPr id="2340" name="Google Shape;2340;p66"/>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6"/>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6"/>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66"/>
          <p:cNvGrpSpPr/>
          <p:nvPr/>
        </p:nvGrpSpPr>
        <p:grpSpPr>
          <a:xfrm>
            <a:off x="6212417" y="2891881"/>
            <a:ext cx="337187" cy="353180"/>
            <a:chOff x="-24328675" y="1971025"/>
            <a:chExt cx="282000" cy="295375"/>
          </a:xfrm>
        </p:grpSpPr>
        <p:sp>
          <p:nvSpPr>
            <p:cNvPr id="2344" name="Google Shape;2344;p66"/>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66"/>
          <p:cNvGrpSpPr/>
          <p:nvPr/>
        </p:nvGrpSpPr>
        <p:grpSpPr>
          <a:xfrm>
            <a:off x="6214778" y="3339207"/>
            <a:ext cx="332464" cy="353180"/>
            <a:chOff x="-24330250" y="2340425"/>
            <a:chExt cx="278050" cy="295375"/>
          </a:xfrm>
        </p:grpSpPr>
        <p:sp>
          <p:nvSpPr>
            <p:cNvPr id="2347" name="Google Shape;2347;p66"/>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6"/>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6"/>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6"/>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6"/>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6"/>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6"/>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66"/>
          <p:cNvGrpSpPr/>
          <p:nvPr/>
        </p:nvGrpSpPr>
        <p:grpSpPr>
          <a:xfrm>
            <a:off x="6204420" y="3780420"/>
            <a:ext cx="353180" cy="353180"/>
            <a:chOff x="-24338900" y="2710600"/>
            <a:chExt cx="295375" cy="295375"/>
          </a:xfrm>
        </p:grpSpPr>
        <p:sp>
          <p:nvSpPr>
            <p:cNvPr id="2355" name="Google Shape;2355;p66"/>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6"/>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66"/>
          <p:cNvGrpSpPr/>
          <p:nvPr/>
        </p:nvGrpSpPr>
        <p:grpSpPr>
          <a:xfrm>
            <a:off x="7995419" y="3339805"/>
            <a:ext cx="355063" cy="351984"/>
            <a:chOff x="-22859750" y="2335900"/>
            <a:chExt cx="296950" cy="294375"/>
          </a:xfrm>
        </p:grpSpPr>
        <p:sp>
          <p:nvSpPr>
            <p:cNvPr id="2358" name="Google Shape;2358;p66"/>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6"/>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6"/>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66"/>
          <p:cNvGrpSpPr/>
          <p:nvPr/>
        </p:nvGrpSpPr>
        <p:grpSpPr>
          <a:xfrm>
            <a:off x="5774767" y="1561953"/>
            <a:ext cx="311749" cy="353210"/>
            <a:chOff x="-27710725" y="1959200"/>
            <a:chExt cx="260725" cy="295400"/>
          </a:xfrm>
        </p:grpSpPr>
        <p:sp>
          <p:nvSpPr>
            <p:cNvPr id="2362" name="Google Shape;2362;p66"/>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6"/>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66"/>
          <p:cNvGrpSpPr/>
          <p:nvPr/>
        </p:nvGrpSpPr>
        <p:grpSpPr>
          <a:xfrm>
            <a:off x="5752631" y="2070499"/>
            <a:ext cx="356020" cy="230770"/>
            <a:chOff x="-27728850" y="2382950"/>
            <a:chExt cx="297750" cy="193000"/>
          </a:xfrm>
        </p:grpSpPr>
        <p:sp>
          <p:nvSpPr>
            <p:cNvPr id="2365" name="Google Shape;2365;p66"/>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6"/>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6"/>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66"/>
          <p:cNvSpPr/>
          <p:nvPr/>
        </p:nvSpPr>
        <p:spPr>
          <a:xfrm>
            <a:off x="5753569" y="2456827"/>
            <a:ext cx="355093" cy="340476"/>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6"/>
          <p:cNvSpPr/>
          <p:nvPr/>
        </p:nvSpPr>
        <p:spPr>
          <a:xfrm>
            <a:off x="7984417" y="1561466"/>
            <a:ext cx="354136" cy="354136"/>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66"/>
          <p:cNvGrpSpPr/>
          <p:nvPr/>
        </p:nvGrpSpPr>
        <p:grpSpPr>
          <a:xfrm>
            <a:off x="7983975" y="2018710"/>
            <a:ext cx="354136" cy="334348"/>
            <a:chOff x="-25844850" y="2357750"/>
            <a:chExt cx="296175" cy="279625"/>
          </a:xfrm>
        </p:grpSpPr>
        <p:sp>
          <p:nvSpPr>
            <p:cNvPr id="2371" name="Google Shape;2371;p66"/>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6"/>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6"/>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6"/>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6"/>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6"/>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66"/>
          <p:cNvSpPr/>
          <p:nvPr/>
        </p:nvSpPr>
        <p:spPr>
          <a:xfrm>
            <a:off x="7982071" y="2450116"/>
            <a:ext cx="358830" cy="353897"/>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66"/>
          <p:cNvGrpSpPr/>
          <p:nvPr/>
        </p:nvGrpSpPr>
        <p:grpSpPr>
          <a:xfrm>
            <a:off x="6712883" y="2891866"/>
            <a:ext cx="228887" cy="353210"/>
            <a:chOff x="-23917525" y="1970225"/>
            <a:chExt cx="191425" cy="295400"/>
          </a:xfrm>
        </p:grpSpPr>
        <p:sp>
          <p:nvSpPr>
            <p:cNvPr id="2379" name="Google Shape;2379;p66"/>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6"/>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6"/>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66"/>
          <p:cNvGrpSpPr/>
          <p:nvPr/>
        </p:nvGrpSpPr>
        <p:grpSpPr>
          <a:xfrm>
            <a:off x="6668164" y="3338744"/>
            <a:ext cx="318325" cy="354107"/>
            <a:chOff x="-23952175" y="2340425"/>
            <a:chExt cx="266225" cy="296150"/>
          </a:xfrm>
        </p:grpSpPr>
        <p:sp>
          <p:nvSpPr>
            <p:cNvPr id="2383" name="Google Shape;2383;p66"/>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6"/>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66"/>
          <p:cNvSpPr/>
          <p:nvPr/>
        </p:nvSpPr>
        <p:spPr>
          <a:xfrm>
            <a:off x="6641253" y="3780732"/>
            <a:ext cx="372969" cy="352492"/>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66"/>
          <p:cNvGrpSpPr/>
          <p:nvPr/>
        </p:nvGrpSpPr>
        <p:grpSpPr>
          <a:xfrm>
            <a:off x="8053336" y="3779000"/>
            <a:ext cx="239230" cy="356020"/>
            <a:chOff x="-22811700" y="2700350"/>
            <a:chExt cx="200075" cy="297750"/>
          </a:xfrm>
        </p:grpSpPr>
        <p:sp>
          <p:nvSpPr>
            <p:cNvPr id="2387" name="Google Shape;2387;p66"/>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6"/>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6"/>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66"/>
          <p:cNvGrpSpPr/>
          <p:nvPr/>
        </p:nvGrpSpPr>
        <p:grpSpPr>
          <a:xfrm>
            <a:off x="6201787" y="1561490"/>
            <a:ext cx="355063" cy="354136"/>
            <a:chOff x="-27358650" y="1961575"/>
            <a:chExt cx="296950" cy="296175"/>
          </a:xfrm>
        </p:grpSpPr>
        <p:sp>
          <p:nvSpPr>
            <p:cNvPr id="2391" name="Google Shape;2391;p66"/>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6"/>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3" name="Google Shape;2393;p66"/>
          <p:cNvSpPr/>
          <p:nvPr/>
        </p:nvSpPr>
        <p:spPr>
          <a:xfrm>
            <a:off x="6243686" y="2009236"/>
            <a:ext cx="272201" cy="35324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6"/>
          <p:cNvSpPr/>
          <p:nvPr/>
        </p:nvSpPr>
        <p:spPr>
          <a:xfrm>
            <a:off x="6202255" y="2449997"/>
            <a:ext cx="355063" cy="354136"/>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6"/>
          <p:cNvSpPr/>
          <p:nvPr/>
        </p:nvSpPr>
        <p:spPr>
          <a:xfrm>
            <a:off x="4883479" y="2892321"/>
            <a:ext cx="322122" cy="352253"/>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66"/>
          <p:cNvGrpSpPr/>
          <p:nvPr/>
        </p:nvGrpSpPr>
        <p:grpSpPr>
          <a:xfrm>
            <a:off x="4865631" y="3349565"/>
            <a:ext cx="356946" cy="332464"/>
            <a:chOff x="-25477800" y="2357750"/>
            <a:chExt cx="298525" cy="278050"/>
          </a:xfrm>
        </p:grpSpPr>
        <p:sp>
          <p:nvSpPr>
            <p:cNvPr id="2397" name="Google Shape;2397;p66"/>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6"/>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66"/>
          <p:cNvSpPr/>
          <p:nvPr/>
        </p:nvSpPr>
        <p:spPr>
          <a:xfrm>
            <a:off x="4867009" y="3780313"/>
            <a:ext cx="355063" cy="353329"/>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66"/>
          <p:cNvGrpSpPr/>
          <p:nvPr/>
        </p:nvGrpSpPr>
        <p:grpSpPr>
          <a:xfrm>
            <a:off x="7100357" y="2891881"/>
            <a:ext cx="354136" cy="353180"/>
            <a:chOff x="-23599325" y="1971025"/>
            <a:chExt cx="296175" cy="295375"/>
          </a:xfrm>
        </p:grpSpPr>
        <p:sp>
          <p:nvSpPr>
            <p:cNvPr id="2401" name="Google Shape;2401;p66"/>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6"/>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66"/>
          <p:cNvSpPr/>
          <p:nvPr/>
        </p:nvSpPr>
        <p:spPr>
          <a:xfrm>
            <a:off x="7101239" y="3338237"/>
            <a:ext cx="353180" cy="355063"/>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6"/>
          <p:cNvSpPr/>
          <p:nvPr/>
        </p:nvSpPr>
        <p:spPr>
          <a:xfrm>
            <a:off x="7098877" y="3791209"/>
            <a:ext cx="357903" cy="331538"/>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6"/>
          <p:cNvSpPr/>
          <p:nvPr/>
        </p:nvSpPr>
        <p:spPr>
          <a:xfrm>
            <a:off x="6201949" y="4272972"/>
            <a:ext cx="356020" cy="354136"/>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66"/>
          <p:cNvGrpSpPr/>
          <p:nvPr/>
        </p:nvGrpSpPr>
        <p:grpSpPr>
          <a:xfrm>
            <a:off x="6644801" y="1561609"/>
            <a:ext cx="360713" cy="353897"/>
            <a:chOff x="-26993200" y="1961775"/>
            <a:chExt cx="301675" cy="295975"/>
          </a:xfrm>
        </p:grpSpPr>
        <p:sp>
          <p:nvSpPr>
            <p:cNvPr id="2407" name="Google Shape;2407;p66"/>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6"/>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6"/>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66"/>
          <p:cNvGrpSpPr/>
          <p:nvPr/>
        </p:nvGrpSpPr>
        <p:grpSpPr>
          <a:xfrm>
            <a:off x="6669761" y="2009294"/>
            <a:ext cx="310792" cy="353180"/>
            <a:chOff x="-26970350" y="2332550"/>
            <a:chExt cx="259925" cy="295375"/>
          </a:xfrm>
        </p:grpSpPr>
        <p:sp>
          <p:nvSpPr>
            <p:cNvPr id="2411" name="Google Shape;2411;p66"/>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6"/>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66"/>
          <p:cNvGrpSpPr/>
          <p:nvPr/>
        </p:nvGrpSpPr>
        <p:grpSpPr>
          <a:xfrm>
            <a:off x="6649046" y="2482059"/>
            <a:ext cx="352223" cy="290077"/>
            <a:chOff x="-26986100" y="2735800"/>
            <a:chExt cx="294575" cy="242600"/>
          </a:xfrm>
        </p:grpSpPr>
        <p:sp>
          <p:nvSpPr>
            <p:cNvPr id="2414" name="Google Shape;2414;p66"/>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6"/>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6" name="Google Shape;2416;p66"/>
          <p:cNvSpPr/>
          <p:nvPr/>
        </p:nvSpPr>
        <p:spPr>
          <a:xfrm>
            <a:off x="5308694" y="2891857"/>
            <a:ext cx="353180" cy="35318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66"/>
          <p:cNvGrpSpPr/>
          <p:nvPr/>
        </p:nvGrpSpPr>
        <p:grpSpPr>
          <a:xfrm>
            <a:off x="5308265" y="3338744"/>
            <a:ext cx="353180" cy="354107"/>
            <a:chOff x="-25104475" y="2340425"/>
            <a:chExt cx="295375" cy="296150"/>
          </a:xfrm>
        </p:grpSpPr>
        <p:sp>
          <p:nvSpPr>
            <p:cNvPr id="2418" name="Google Shape;2418;p66"/>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6"/>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6"/>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6"/>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6"/>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6"/>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6"/>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6"/>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6"/>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6"/>
          <p:cNvSpPr/>
          <p:nvPr/>
        </p:nvSpPr>
        <p:spPr>
          <a:xfrm>
            <a:off x="5306811" y="3825122"/>
            <a:ext cx="356946" cy="263712"/>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66"/>
          <p:cNvGrpSpPr/>
          <p:nvPr/>
        </p:nvGrpSpPr>
        <p:grpSpPr>
          <a:xfrm>
            <a:off x="7548093" y="2891403"/>
            <a:ext cx="355063" cy="354136"/>
            <a:chOff x="-23229925" y="1970225"/>
            <a:chExt cx="296950" cy="296175"/>
          </a:xfrm>
        </p:grpSpPr>
        <p:sp>
          <p:nvSpPr>
            <p:cNvPr id="2429" name="Google Shape;2429;p66"/>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6"/>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6"/>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6"/>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66"/>
          <p:cNvGrpSpPr/>
          <p:nvPr/>
        </p:nvGrpSpPr>
        <p:grpSpPr>
          <a:xfrm>
            <a:off x="7590466" y="3338266"/>
            <a:ext cx="270318" cy="355063"/>
            <a:chOff x="-23177950" y="2340425"/>
            <a:chExt cx="226075" cy="296950"/>
          </a:xfrm>
        </p:grpSpPr>
        <p:sp>
          <p:nvSpPr>
            <p:cNvPr id="2434" name="Google Shape;2434;p66"/>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6"/>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6"/>
          <p:cNvGrpSpPr/>
          <p:nvPr/>
        </p:nvGrpSpPr>
        <p:grpSpPr>
          <a:xfrm>
            <a:off x="7548556" y="3779942"/>
            <a:ext cx="354136" cy="354136"/>
            <a:chOff x="-23229150" y="2710600"/>
            <a:chExt cx="296175" cy="296175"/>
          </a:xfrm>
        </p:grpSpPr>
        <p:sp>
          <p:nvSpPr>
            <p:cNvPr id="2437" name="Google Shape;2437;p66"/>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6"/>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66"/>
          <p:cNvSpPr/>
          <p:nvPr/>
        </p:nvSpPr>
        <p:spPr>
          <a:xfrm>
            <a:off x="6650549" y="4273454"/>
            <a:ext cx="354136" cy="35318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277" name="Shape 277"/>
        <p:cNvGrpSpPr/>
        <p:nvPr/>
      </p:nvGrpSpPr>
      <p:grpSpPr>
        <a:xfrm>
          <a:off x="0" y="0"/>
          <a:ext cx="0" cy="0"/>
          <a:chOff x="0" y="0"/>
          <a:chExt cx="0" cy="0"/>
        </a:xfrm>
      </p:grpSpPr>
      <p:sp>
        <p:nvSpPr>
          <p:cNvPr id="278" name="Google Shape;278;p31"/>
          <p:cNvSpPr/>
          <p:nvPr/>
        </p:nvSpPr>
        <p:spPr>
          <a:xfrm>
            <a:off x="713225" y="53950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3651413" y="53950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589600" y="53950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713225" y="36972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3651413" y="36972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589600" y="36972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867650"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1125089"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1382528"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1639967"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1897405"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2154844"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2412283"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2669722"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2927161" y="1970688"/>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txBox="1"/>
          <p:nvPr>
            <p:ph type="title"/>
          </p:nvPr>
        </p:nvSpPr>
        <p:spPr>
          <a:xfrm>
            <a:off x="713225" y="2194738"/>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94" name="Google Shape;294;p31"/>
          <p:cNvSpPr txBox="1"/>
          <p:nvPr>
            <p:ph idx="1" type="subTitle"/>
          </p:nvPr>
        </p:nvSpPr>
        <p:spPr>
          <a:xfrm>
            <a:off x="809875" y="5395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95" name="Google Shape;295;p31"/>
          <p:cNvSpPr txBox="1"/>
          <p:nvPr>
            <p:ph idx="2" type="subTitle"/>
          </p:nvPr>
        </p:nvSpPr>
        <p:spPr>
          <a:xfrm>
            <a:off x="809875" y="9632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296" name="Google Shape;296;p31"/>
          <p:cNvSpPr txBox="1"/>
          <p:nvPr>
            <p:ph idx="3" type="subTitle"/>
          </p:nvPr>
        </p:nvSpPr>
        <p:spPr>
          <a:xfrm>
            <a:off x="6686275" y="5395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97" name="Google Shape;297;p31"/>
          <p:cNvSpPr txBox="1"/>
          <p:nvPr>
            <p:ph idx="4" type="subTitle"/>
          </p:nvPr>
        </p:nvSpPr>
        <p:spPr>
          <a:xfrm>
            <a:off x="6686275" y="9632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298" name="Google Shape;298;p31"/>
          <p:cNvSpPr txBox="1"/>
          <p:nvPr>
            <p:ph idx="5" type="subTitle"/>
          </p:nvPr>
        </p:nvSpPr>
        <p:spPr>
          <a:xfrm>
            <a:off x="3748075" y="539500"/>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99" name="Google Shape;299;p31"/>
          <p:cNvSpPr txBox="1"/>
          <p:nvPr>
            <p:ph idx="6" type="subTitle"/>
          </p:nvPr>
        </p:nvSpPr>
        <p:spPr>
          <a:xfrm>
            <a:off x="3748075" y="9632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300" name="Google Shape;300;p31"/>
          <p:cNvSpPr txBox="1"/>
          <p:nvPr>
            <p:ph idx="7" type="subTitle"/>
          </p:nvPr>
        </p:nvSpPr>
        <p:spPr>
          <a:xfrm>
            <a:off x="809875" y="36972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01" name="Google Shape;301;p31"/>
          <p:cNvSpPr txBox="1"/>
          <p:nvPr>
            <p:ph idx="8" type="subTitle"/>
          </p:nvPr>
        </p:nvSpPr>
        <p:spPr>
          <a:xfrm>
            <a:off x="809875" y="41209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smallest planet of them all</a:t>
            </a:r>
            <a:endParaRPr/>
          </a:p>
        </p:txBody>
      </p:sp>
      <p:sp>
        <p:nvSpPr>
          <p:cNvPr id="302" name="Google Shape;302;p31"/>
          <p:cNvSpPr txBox="1"/>
          <p:nvPr>
            <p:ph idx="9" type="subTitle"/>
          </p:nvPr>
        </p:nvSpPr>
        <p:spPr>
          <a:xfrm>
            <a:off x="6686275" y="36972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303" name="Google Shape;303;p31"/>
          <p:cNvSpPr txBox="1"/>
          <p:nvPr>
            <p:ph idx="13" type="subTitle"/>
          </p:nvPr>
        </p:nvSpPr>
        <p:spPr>
          <a:xfrm>
            <a:off x="6686275" y="41209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third planet from the sun</a:t>
            </a:r>
            <a:endParaRPr/>
          </a:p>
        </p:txBody>
      </p:sp>
      <p:sp>
        <p:nvSpPr>
          <p:cNvPr id="304" name="Google Shape;304;p31"/>
          <p:cNvSpPr txBox="1"/>
          <p:nvPr>
            <p:ph idx="14" type="subTitle"/>
          </p:nvPr>
        </p:nvSpPr>
        <p:spPr>
          <a:xfrm>
            <a:off x="3748075" y="3697225"/>
            <a:ext cx="1744500" cy="3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05" name="Google Shape;305;p31"/>
          <p:cNvSpPr txBox="1"/>
          <p:nvPr>
            <p:ph idx="15" type="subTitle"/>
          </p:nvPr>
        </p:nvSpPr>
        <p:spPr>
          <a:xfrm>
            <a:off x="3748075" y="41209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to the Sun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43" name="Shape 2443"/>
        <p:cNvGrpSpPr/>
        <p:nvPr/>
      </p:nvGrpSpPr>
      <p:grpSpPr>
        <a:xfrm>
          <a:off x="0" y="0"/>
          <a:ext cx="0" cy="0"/>
          <a:chOff x="0" y="0"/>
          <a:chExt cx="0" cy="0"/>
        </a:xfrm>
      </p:grpSpPr>
      <p:sp>
        <p:nvSpPr>
          <p:cNvPr id="2444" name="Google Shape;2444;p6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2445" name="Google Shape;2445;p6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2446" name="Google Shape;2446;p67"/>
          <p:cNvGrpSpPr/>
          <p:nvPr/>
        </p:nvGrpSpPr>
        <p:grpSpPr>
          <a:xfrm>
            <a:off x="854368" y="1541720"/>
            <a:ext cx="366269" cy="366240"/>
            <a:chOff x="-65131525" y="1914325"/>
            <a:chExt cx="316650" cy="316625"/>
          </a:xfrm>
        </p:grpSpPr>
        <p:sp>
          <p:nvSpPr>
            <p:cNvPr id="2447" name="Google Shape;2447;p67"/>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67"/>
          <p:cNvGrpSpPr/>
          <p:nvPr/>
        </p:nvGrpSpPr>
        <p:grpSpPr>
          <a:xfrm>
            <a:off x="854368" y="2022007"/>
            <a:ext cx="366269" cy="366269"/>
            <a:chOff x="-65131525" y="2281350"/>
            <a:chExt cx="316650" cy="316650"/>
          </a:xfrm>
        </p:grpSpPr>
        <p:sp>
          <p:nvSpPr>
            <p:cNvPr id="2450" name="Google Shape;2450;p67"/>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67"/>
          <p:cNvGrpSpPr/>
          <p:nvPr/>
        </p:nvGrpSpPr>
        <p:grpSpPr>
          <a:xfrm>
            <a:off x="857564" y="2487006"/>
            <a:ext cx="359878" cy="367165"/>
            <a:chOff x="-65129950" y="2646800"/>
            <a:chExt cx="311125" cy="317425"/>
          </a:xfrm>
        </p:grpSpPr>
        <p:sp>
          <p:nvSpPr>
            <p:cNvPr id="2453" name="Google Shape;2453;p67"/>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67"/>
          <p:cNvGrpSpPr/>
          <p:nvPr/>
        </p:nvGrpSpPr>
        <p:grpSpPr>
          <a:xfrm>
            <a:off x="3060897" y="1540332"/>
            <a:ext cx="368987" cy="369016"/>
            <a:chOff x="-63252250" y="1930850"/>
            <a:chExt cx="319000" cy="319025"/>
          </a:xfrm>
        </p:grpSpPr>
        <p:sp>
          <p:nvSpPr>
            <p:cNvPr id="2456" name="Google Shape;2456;p67"/>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8" name="Google Shape;2458;p67"/>
          <p:cNvSpPr/>
          <p:nvPr/>
        </p:nvSpPr>
        <p:spPr>
          <a:xfrm>
            <a:off x="3052893" y="2021169"/>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9" name="Google Shape;2459;p67"/>
          <p:cNvGrpSpPr/>
          <p:nvPr/>
        </p:nvGrpSpPr>
        <p:grpSpPr>
          <a:xfrm>
            <a:off x="3061808" y="2486543"/>
            <a:ext cx="367165" cy="368091"/>
            <a:chOff x="-63250675" y="2664125"/>
            <a:chExt cx="317425" cy="318225"/>
          </a:xfrm>
        </p:grpSpPr>
        <p:sp>
          <p:nvSpPr>
            <p:cNvPr id="2460" name="Google Shape;2460;p67"/>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67"/>
          <p:cNvGrpSpPr/>
          <p:nvPr/>
        </p:nvGrpSpPr>
        <p:grpSpPr>
          <a:xfrm>
            <a:off x="1738471" y="2962950"/>
            <a:ext cx="363522" cy="361266"/>
            <a:chOff x="-61354075" y="1940500"/>
            <a:chExt cx="314275" cy="312325"/>
          </a:xfrm>
        </p:grpSpPr>
        <p:sp>
          <p:nvSpPr>
            <p:cNvPr id="2463" name="Google Shape;2463;p67"/>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67"/>
          <p:cNvGrpSpPr/>
          <p:nvPr/>
        </p:nvGrpSpPr>
        <p:grpSpPr>
          <a:xfrm>
            <a:off x="1737098" y="3411502"/>
            <a:ext cx="366269" cy="336195"/>
            <a:chOff x="-61354875" y="2322300"/>
            <a:chExt cx="316650" cy="290650"/>
          </a:xfrm>
        </p:grpSpPr>
        <p:sp>
          <p:nvSpPr>
            <p:cNvPr id="2468" name="Google Shape;2468;p67"/>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67"/>
          <p:cNvGrpSpPr/>
          <p:nvPr/>
        </p:nvGrpSpPr>
        <p:grpSpPr>
          <a:xfrm>
            <a:off x="1737098" y="3839066"/>
            <a:ext cx="366269" cy="366269"/>
            <a:chOff x="-61354875" y="2671225"/>
            <a:chExt cx="316650" cy="316650"/>
          </a:xfrm>
        </p:grpSpPr>
        <p:sp>
          <p:nvSpPr>
            <p:cNvPr id="2472" name="Google Shape;2472;p67"/>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7"/>
          <p:cNvGrpSpPr/>
          <p:nvPr/>
        </p:nvGrpSpPr>
        <p:grpSpPr>
          <a:xfrm>
            <a:off x="3952502" y="2958801"/>
            <a:ext cx="368987" cy="369566"/>
            <a:chOff x="-59502375" y="1904375"/>
            <a:chExt cx="319000" cy="319500"/>
          </a:xfrm>
        </p:grpSpPr>
        <p:sp>
          <p:nvSpPr>
            <p:cNvPr id="2478" name="Google Shape;2478;p67"/>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67"/>
          <p:cNvGrpSpPr/>
          <p:nvPr/>
        </p:nvGrpSpPr>
        <p:grpSpPr>
          <a:xfrm>
            <a:off x="1298621" y="1543007"/>
            <a:ext cx="368987" cy="363666"/>
            <a:chOff x="-64774725" y="1916550"/>
            <a:chExt cx="319000" cy="314400"/>
          </a:xfrm>
        </p:grpSpPr>
        <p:sp>
          <p:nvSpPr>
            <p:cNvPr id="2482" name="Google Shape;2482;p6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67"/>
          <p:cNvGrpSpPr/>
          <p:nvPr/>
        </p:nvGrpSpPr>
        <p:grpSpPr>
          <a:xfrm>
            <a:off x="1299979" y="2020186"/>
            <a:ext cx="366269" cy="369913"/>
            <a:chOff x="-64764500" y="2280550"/>
            <a:chExt cx="316650" cy="319800"/>
          </a:xfrm>
        </p:grpSpPr>
        <p:sp>
          <p:nvSpPr>
            <p:cNvPr id="2485" name="Google Shape;2485;p67"/>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67"/>
          <p:cNvSpPr/>
          <p:nvPr/>
        </p:nvSpPr>
        <p:spPr>
          <a:xfrm>
            <a:off x="1316753" y="2487454"/>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8" name="Google Shape;2488;p67"/>
          <p:cNvGrpSpPr/>
          <p:nvPr/>
        </p:nvGrpSpPr>
        <p:grpSpPr>
          <a:xfrm>
            <a:off x="3512023" y="1579963"/>
            <a:ext cx="365344" cy="289753"/>
            <a:chOff x="-62882850" y="1999375"/>
            <a:chExt cx="315850" cy="250500"/>
          </a:xfrm>
        </p:grpSpPr>
        <p:sp>
          <p:nvSpPr>
            <p:cNvPr id="2489" name="Google Shape;2489;p67"/>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67"/>
          <p:cNvGrpSpPr/>
          <p:nvPr/>
        </p:nvGrpSpPr>
        <p:grpSpPr>
          <a:xfrm>
            <a:off x="3503362" y="2021545"/>
            <a:ext cx="382665" cy="367194"/>
            <a:chOff x="-62890750" y="2296300"/>
            <a:chExt cx="330825" cy="317450"/>
          </a:xfrm>
        </p:grpSpPr>
        <p:sp>
          <p:nvSpPr>
            <p:cNvPr id="2492" name="Google Shape;2492;p67"/>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67"/>
          <p:cNvGrpSpPr/>
          <p:nvPr/>
        </p:nvGrpSpPr>
        <p:grpSpPr>
          <a:xfrm>
            <a:off x="3512023" y="2487006"/>
            <a:ext cx="365344" cy="367165"/>
            <a:chOff x="-62882850" y="2664925"/>
            <a:chExt cx="315850" cy="317425"/>
          </a:xfrm>
        </p:grpSpPr>
        <p:sp>
          <p:nvSpPr>
            <p:cNvPr id="2496" name="Google Shape;2496;p67"/>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67"/>
          <p:cNvSpPr/>
          <p:nvPr/>
        </p:nvSpPr>
        <p:spPr>
          <a:xfrm>
            <a:off x="2175712" y="2961302"/>
            <a:ext cx="369016" cy="364563"/>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67"/>
          <p:cNvGrpSpPr/>
          <p:nvPr/>
        </p:nvGrpSpPr>
        <p:grpSpPr>
          <a:xfrm>
            <a:off x="2183172" y="3399646"/>
            <a:ext cx="366269" cy="359907"/>
            <a:chOff x="-60988625" y="2310475"/>
            <a:chExt cx="316650" cy="311150"/>
          </a:xfrm>
        </p:grpSpPr>
        <p:sp>
          <p:nvSpPr>
            <p:cNvPr id="2500" name="Google Shape;2500;p67"/>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67"/>
          <p:cNvGrpSpPr/>
          <p:nvPr/>
        </p:nvGrpSpPr>
        <p:grpSpPr>
          <a:xfrm>
            <a:off x="2183634" y="3837809"/>
            <a:ext cx="365344" cy="368785"/>
            <a:chOff x="-60987050" y="2671400"/>
            <a:chExt cx="315850" cy="318825"/>
          </a:xfrm>
        </p:grpSpPr>
        <p:sp>
          <p:nvSpPr>
            <p:cNvPr id="2507" name="Google Shape;2507;p67"/>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67"/>
          <p:cNvGrpSpPr/>
          <p:nvPr/>
        </p:nvGrpSpPr>
        <p:grpSpPr>
          <a:xfrm>
            <a:off x="3952500" y="3400571"/>
            <a:ext cx="368987" cy="358056"/>
            <a:chOff x="-59481900" y="2290800"/>
            <a:chExt cx="319000" cy="309550"/>
          </a:xfrm>
        </p:grpSpPr>
        <p:sp>
          <p:nvSpPr>
            <p:cNvPr id="2510" name="Google Shape;2510;p67"/>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67"/>
          <p:cNvGrpSpPr/>
          <p:nvPr/>
        </p:nvGrpSpPr>
        <p:grpSpPr>
          <a:xfrm>
            <a:off x="1741805" y="1541344"/>
            <a:ext cx="368987" cy="366992"/>
            <a:chOff x="-64401400" y="1914475"/>
            <a:chExt cx="319000" cy="317275"/>
          </a:xfrm>
        </p:grpSpPr>
        <p:sp>
          <p:nvSpPr>
            <p:cNvPr id="2517" name="Google Shape;2517;p67"/>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67"/>
          <p:cNvGrpSpPr/>
          <p:nvPr/>
        </p:nvGrpSpPr>
        <p:grpSpPr>
          <a:xfrm>
            <a:off x="1806493" y="2022383"/>
            <a:ext cx="239610" cy="365517"/>
            <a:chOff x="-64343900" y="2282125"/>
            <a:chExt cx="207150" cy="316000"/>
          </a:xfrm>
        </p:grpSpPr>
        <p:sp>
          <p:nvSpPr>
            <p:cNvPr id="2521" name="Google Shape;2521;p67"/>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67"/>
          <p:cNvSpPr/>
          <p:nvPr/>
        </p:nvSpPr>
        <p:spPr>
          <a:xfrm>
            <a:off x="1736288" y="2485633"/>
            <a:ext cx="367165" cy="369913"/>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4" name="Google Shape;2524;p67"/>
          <p:cNvGrpSpPr/>
          <p:nvPr/>
        </p:nvGrpSpPr>
        <p:grpSpPr>
          <a:xfrm>
            <a:off x="3986941" y="1541604"/>
            <a:ext cx="318873" cy="366471"/>
            <a:chOff x="-62496925" y="1931475"/>
            <a:chExt cx="275675" cy="316825"/>
          </a:xfrm>
        </p:grpSpPr>
        <p:sp>
          <p:nvSpPr>
            <p:cNvPr id="2525" name="Google Shape;2525;p67"/>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67"/>
          <p:cNvGrpSpPr/>
          <p:nvPr/>
        </p:nvGrpSpPr>
        <p:grpSpPr>
          <a:xfrm>
            <a:off x="3963691" y="2021429"/>
            <a:ext cx="365373" cy="367426"/>
            <a:chOff x="-62516625" y="2297875"/>
            <a:chExt cx="315875" cy="317650"/>
          </a:xfrm>
        </p:grpSpPr>
        <p:sp>
          <p:nvSpPr>
            <p:cNvPr id="2528" name="Google Shape;2528;p67"/>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67"/>
          <p:cNvGrpSpPr/>
          <p:nvPr/>
        </p:nvGrpSpPr>
        <p:grpSpPr>
          <a:xfrm>
            <a:off x="3962332" y="2503388"/>
            <a:ext cx="368091" cy="334402"/>
            <a:chOff x="-62518200" y="2692475"/>
            <a:chExt cx="318225" cy="289100"/>
          </a:xfrm>
        </p:grpSpPr>
        <p:sp>
          <p:nvSpPr>
            <p:cNvPr id="2531" name="Google Shape;2531;p67"/>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67"/>
          <p:cNvGrpSpPr/>
          <p:nvPr/>
        </p:nvGrpSpPr>
        <p:grpSpPr>
          <a:xfrm>
            <a:off x="2648986" y="2960912"/>
            <a:ext cx="309793" cy="365344"/>
            <a:chOff x="-60597975" y="1939525"/>
            <a:chExt cx="267825" cy="315850"/>
          </a:xfrm>
        </p:grpSpPr>
        <p:sp>
          <p:nvSpPr>
            <p:cNvPr id="2534" name="Google Shape;2534;p67"/>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67"/>
          <p:cNvGrpSpPr/>
          <p:nvPr/>
        </p:nvGrpSpPr>
        <p:grpSpPr>
          <a:xfrm>
            <a:off x="2619389" y="3395337"/>
            <a:ext cx="368987" cy="368525"/>
            <a:chOff x="-60620800" y="2304600"/>
            <a:chExt cx="319000" cy="318600"/>
          </a:xfrm>
        </p:grpSpPr>
        <p:sp>
          <p:nvSpPr>
            <p:cNvPr id="2537" name="Google Shape;2537;p67"/>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67"/>
          <p:cNvGrpSpPr/>
          <p:nvPr/>
        </p:nvGrpSpPr>
        <p:grpSpPr>
          <a:xfrm>
            <a:off x="2620748" y="3890988"/>
            <a:ext cx="366269" cy="262426"/>
            <a:chOff x="-60621600" y="2716100"/>
            <a:chExt cx="316650" cy="226875"/>
          </a:xfrm>
        </p:grpSpPr>
        <p:sp>
          <p:nvSpPr>
            <p:cNvPr id="2541" name="Google Shape;2541;p67"/>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67"/>
          <p:cNvGrpSpPr/>
          <p:nvPr/>
        </p:nvGrpSpPr>
        <p:grpSpPr>
          <a:xfrm>
            <a:off x="3957965" y="3839081"/>
            <a:ext cx="358056" cy="366240"/>
            <a:chOff x="-59475600" y="2658625"/>
            <a:chExt cx="309550" cy="316625"/>
          </a:xfrm>
        </p:grpSpPr>
        <p:sp>
          <p:nvSpPr>
            <p:cNvPr id="2544" name="Google Shape;2544;p67"/>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1" name="Google Shape;2551;p67"/>
          <p:cNvSpPr/>
          <p:nvPr/>
        </p:nvSpPr>
        <p:spPr>
          <a:xfrm>
            <a:off x="2175657" y="1542168"/>
            <a:ext cx="365373" cy="365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2203001" y="2020634"/>
            <a:ext cx="310690" cy="369016"/>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3" name="Google Shape;2553;p67"/>
          <p:cNvGrpSpPr/>
          <p:nvPr/>
        </p:nvGrpSpPr>
        <p:grpSpPr>
          <a:xfrm>
            <a:off x="2233086" y="2487006"/>
            <a:ext cx="263294" cy="367165"/>
            <a:chOff x="-63987100" y="2646800"/>
            <a:chExt cx="227625" cy="317425"/>
          </a:xfrm>
        </p:grpSpPr>
        <p:sp>
          <p:nvSpPr>
            <p:cNvPr id="2554" name="Google Shape;2554;p67"/>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67"/>
          <p:cNvGrpSpPr/>
          <p:nvPr/>
        </p:nvGrpSpPr>
        <p:grpSpPr>
          <a:xfrm>
            <a:off x="852428" y="2958627"/>
            <a:ext cx="358056" cy="369913"/>
            <a:chOff x="-62148000" y="1930075"/>
            <a:chExt cx="309550" cy="319800"/>
          </a:xfrm>
        </p:grpSpPr>
        <p:sp>
          <p:nvSpPr>
            <p:cNvPr id="2557" name="Google Shape;2557;p67"/>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67"/>
          <p:cNvGrpSpPr/>
          <p:nvPr/>
        </p:nvGrpSpPr>
        <p:grpSpPr>
          <a:xfrm>
            <a:off x="849695" y="3396913"/>
            <a:ext cx="363522" cy="365373"/>
            <a:chOff x="-62150375" y="2297875"/>
            <a:chExt cx="314275" cy="315875"/>
          </a:xfrm>
        </p:grpSpPr>
        <p:sp>
          <p:nvSpPr>
            <p:cNvPr id="2560" name="Google Shape;2560;p67"/>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67"/>
          <p:cNvGrpSpPr/>
          <p:nvPr/>
        </p:nvGrpSpPr>
        <p:grpSpPr>
          <a:xfrm>
            <a:off x="848322" y="3838156"/>
            <a:ext cx="366269" cy="368091"/>
            <a:chOff x="-62150375" y="2664925"/>
            <a:chExt cx="316650" cy="318225"/>
          </a:xfrm>
        </p:grpSpPr>
        <p:sp>
          <p:nvSpPr>
            <p:cNvPr id="2566" name="Google Shape;2566;p67"/>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67"/>
          <p:cNvGrpSpPr/>
          <p:nvPr/>
        </p:nvGrpSpPr>
        <p:grpSpPr>
          <a:xfrm>
            <a:off x="3065911" y="2959133"/>
            <a:ext cx="367165" cy="368901"/>
            <a:chOff x="-60254550" y="1938025"/>
            <a:chExt cx="317425" cy="318925"/>
          </a:xfrm>
        </p:grpSpPr>
        <p:sp>
          <p:nvSpPr>
            <p:cNvPr id="2571" name="Google Shape;2571;p67"/>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67"/>
          <p:cNvGrpSpPr/>
          <p:nvPr/>
        </p:nvGrpSpPr>
        <p:grpSpPr>
          <a:xfrm>
            <a:off x="3040249" y="3396389"/>
            <a:ext cx="366648" cy="366420"/>
            <a:chOff x="6479471" y="2079003"/>
            <a:chExt cx="348923" cy="348706"/>
          </a:xfrm>
        </p:grpSpPr>
        <p:sp>
          <p:nvSpPr>
            <p:cNvPr id="2576" name="Google Shape;2576;p67"/>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7" name="Google Shape;2577;p67"/>
            <p:cNvGrpSpPr/>
            <p:nvPr/>
          </p:nvGrpSpPr>
          <p:grpSpPr>
            <a:xfrm>
              <a:off x="6520582" y="2079003"/>
              <a:ext cx="307811" cy="348706"/>
              <a:chOff x="-60218325" y="2304850"/>
              <a:chExt cx="279625" cy="316775"/>
            </a:xfrm>
          </p:grpSpPr>
          <p:sp>
            <p:nvSpPr>
              <p:cNvPr id="2578" name="Google Shape;2578;p67"/>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5" name="Google Shape;2585;p67"/>
          <p:cNvGrpSpPr/>
          <p:nvPr/>
        </p:nvGrpSpPr>
        <p:grpSpPr>
          <a:xfrm>
            <a:off x="3094149" y="3837707"/>
            <a:ext cx="310690" cy="368987"/>
            <a:chOff x="-60232500" y="2671225"/>
            <a:chExt cx="268600" cy="319000"/>
          </a:xfrm>
        </p:grpSpPr>
        <p:sp>
          <p:nvSpPr>
            <p:cNvPr id="2586" name="Google Shape;2586;p67"/>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8" name="Google Shape;2588;p67"/>
          <p:cNvGrpSpPr/>
          <p:nvPr/>
        </p:nvGrpSpPr>
        <p:grpSpPr>
          <a:xfrm>
            <a:off x="2179643" y="4286341"/>
            <a:ext cx="365373" cy="368987"/>
            <a:chOff x="-59100700" y="1911950"/>
            <a:chExt cx="315875" cy="319000"/>
          </a:xfrm>
        </p:grpSpPr>
        <p:sp>
          <p:nvSpPr>
            <p:cNvPr id="2589" name="Google Shape;2589;p67"/>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67"/>
          <p:cNvGrpSpPr/>
          <p:nvPr/>
        </p:nvGrpSpPr>
        <p:grpSpPr>
          <a:xfrm>
            <a:off x="2621810" y="1541821"/>
            <a:ext cx="379918" cy="366038"/>
            <a:chOff x="-63665750" y="1914325"/>
            <a:chExt cx="328450" cy="316450"/>
          </a:xfrm>
        </p:grpSpPr>
        <p:sp>
          <p:nvSpPr>
            <p:cNvPr id="2600" name="Google Shape;2600;p67"/>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67"/>
          <p:cNvGrpSpPr/>
          <p:nvPr/>
        </p:nvGrpSpPr>
        <p:grpSpPr>
          <a:xfrm>
            <a:off x="2626814" y="2020865"/>
            <a:ext cx="369913" cy="368554"/>
            <a:chOff x="-63666550" y="2278975"/>
            <a:chExt cx="319800" cy="318625"/>
          </a:xfrm>
        </p:grpSpPr>
        <p:sp>
          <p:nvSpPr>
            <p:cNvPr id="2603" name="Google Shape;2603;p67"/>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67"/>
          <p:cNvGrpSpPr/>
          <p:nvPr/>
        </p:nvGrpSpPr>
        <p:grpSpPr>
          <a:xfrm>
            <a:off x="2624081" y="2486890"/>
            <a:ext cx="375378" cy="367397"/>
            <a:chOff x="-63669700" y="2646600"/>
            <a:chExt cx="324525" cy="317625"/>
          </a:xfrm>
        </p:grpSpPr>
        <p:sp>
          <p:nvSpPr>
            <p:cNvPr id="2606" name="Google Shape;2606;p67"/>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67"/>
          <p:cNvGrpSpPr/>
          <p:nvPr/>
        </p:nvGrpSpPr>
        <p:grpSpPr>
          <a:xfrm>
            <a:off x="1286361" y="2960218"/>
            <a:ext cx="366269" cy="366732"/>
            <a:chOff x="-61784125" y="1931250"/>
            <a:chExt cx="316650" cy="317050"/>
          </a:xfrm>
        </p:grpSpPr>
        <p:sp>
          <p:nvSpPr>
            <p:cNvPr id="2609" name="Google Shape;2609;p67"/>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67"/>
          <p:cNvGrpSpPr/>
          <p:nvPr/>
        </p:nvGrpSpPr>
        <p:grpSpPr>
          <a:xfrm>
            <a:off x="1286360" y="3396465"/>
            <a:ext cx="366269" cy="366269"/>
            <a:chOff x="-61783350" y="2297100"/>
            <a:chExt cx="316650" cy="316650"/>
          </a:xfrm>
        </p:grpSpPr>
        <p:sp>
          <p:nvSpPr>
            <p:cNvPr id="2614" name="Google Shape;2614;p67"/>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67"/>
          <p:cNvGrpSpPr/>
          <p:nvPr/>
        </p:nvGrpSpPr>
        <p:grpSpPr>
          <a:xfrm>
            <a:off x="1286360" y="3837548"/>
            <a:ext cx="366269" cy="369305"/>
            <a:chOff x="-61782550" y="2664925"/>
            <a:chExt cx="316650" cy="319275"/>
          </a:xfrm>
        </p:grpSpPr>
        <p:sp>
          <p:nvSpPr>
            <p:cNvPr id="2617" name="Google Shape;2617;p67"/>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67"/>
          <p:cNvGrpSpPr/>
          <p:nvPr/>
        </p:nvGrpSpPr>
        <p:grpSpPr>
          <a:xfrm>
            <a:off x="3508137" y="2968936"/>
            <a:ext cx="367165" cy="349294"/>
            <a:chOff x="-59889100" y="1945025"/>
            <a:chExt cx="317425" cy="301975"/>
          </a:xfrm>
        </p:grpSpPr>
        <p:sp>
          <p:nvSpPr>
            <p:cNvPr id="2621" name="Google Shape;2621;p67"/>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67"/>
          <p:cNvSpPr/>
          <p:nvPr/>
        </p:nvSpPr>
        <p:spPr>
          <a:xfrm>
            <a:off x="3501697" y="3436096"/>
            <a:ext cx="368091" cy="28700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67"/>
          <p:cNvGrpSpPr/>
          <p:nvPr/>
        </p:nvGrpSpPr>
        <p:grpSpPr>
          <a:xfrm>
            <a:off x="3507226" y="3839471"/>
            <a:ext cx="368987" cy="365459"/>
            <a:chOff x="-59889100" y="2671925"/>
            <a:chExt cx="319000" cy="315950"/>
          </a:xfrm>
        </p:grpSpPr>
        <p:sp>
          <p:nvSpPr>
            <p:cNvPr id="2627" name="Google Shape;2627;p67"/>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67"/>
          <p:cNvGrpSpPr/>
          <p:nvPr/>
        </p:nvGrpSpPr>
        <p:grpSpPr>
          <a:xfrm>
            <a:off x="2620204" y="4281976"/>
            <a:ext cx="367165" cy="366269"/>
            <a:chOff x="-59092025" y="2296300"/>
            <a:chExt cx="317425" cy="316650"/>
          </a:xfrm>
        </p:grpSpPr>
        <p:sp>
          <p:nvSpPr>
            <p:cNvPr id="2632" name="Google Shape;2632;p67"/>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67"/>
          <p:cNvGrpSpPr/>
          <p:nvPr/>
        </p:nvGrpSpPr>
        <p:grpSpPr>
          <a:xfrm>
            <a:off x="4865611" y="1532895"/>
            <a:ext cx="353174" cy="347599"/>
            <a:chOff x="683125" y="1955275"/>
            <a:chExt cx="299325" cy="294600"/>
          </a:xfrm>
        </p:grpSpPr>
        <p:sp>
          <p:nvSpPr>
            <p:cNvPr id="2635" name="Google Shape;2635;p67"/>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9" name="Google Shape;2639;p67"/>
          <p:cNvGrpSpPr/>
          <p:nvPr/>
        </p:nvGrpSpPr>
        <p:grpSpPr>
          <a:xfrm>
            <a:off x="4866541" y="1983453"/>
            <a:ext cx="351315" cy="349486"/>
            <a:chOff x="685475" y="2318350"/>
            <a:chExt cx="297750" cy="296200"/>
          </a:xfrm>
        </p:grpSpPr>
        <p:sp>
          <p:nvSpPr>
            <p:cNvPr id="2640" name="Google Shape;2640;p67"/>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3" name="Google Shape;2643;p67"/>
          <p:cNvSpPr/>
          <p:nvPr/>
        </p:nvSpPr>
        <p:spPr>
          <a:xfrm>
            <a:off x="4867924" y="2425254"/>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4" name="Google Shape;2644;p67"/>
          <p:cNvGrpSpPr/>
          <p:nvPr/>
        </p:nvGrpSpPr>
        <p:grpSpPr>
          <a:xfrm>
            <a:off x="7094699" y="1532659"/>
            <a:ext cx="309517" cy="348071"/>
            <a:chOff x="2523000" y="1954875"/>
            <a:chExt cx="262325" cy="295000"/>
          </a:xfrm>
        </p:grpSpPr>
        <p:sp>
          <p:nvSpPr>
            <p:cNvPr id="2645" name="Google Shape;2645;p67"/>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67"/>
          <p:cNvGrpSpPr/>
          <p:nvPr/>
        </p:nvGrpSpPr>
        <p:grpSpPr>
          <a:xfrm>
            <a:off x="7073800" y="1983925"/>
            <a:ext cx="351315" cy="348542"/>
            <a:chOff x="2508825" y="2318350"/>
            <a:chExt cx="297750" cy="295400"/>
          </a:xfrm>
        </p:grpSpPr>
        <p:sp>
          <p:nvSpPr>
            <p:cNvPr id="2648" name="Google Shape;2648;p67"/>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0" name="Google Shape;2650;p67"/>
          <p:cNvSpPr/>
          <p:nvPr/>
        </p:nvSpPr>
        <p:spPr>
          <a:xfrm>
            <a:off x="7074663" y="2425254"/>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67"/>
          <p:cNvGrpSpPr/>
          <p:nvPr/>
        </p:nvGrpSpPr>
        <p:grpSpPr>
          <a:xfrm>
            <a:off x="5747373" y="2897978"/>
            <a:ext cx="347599" cy="348513"/>
            <a:chOff x="4321150" y="1946600"/>
            <a:chExt cx="294600" cy="295375"/>
          </a:xfrm>
        </p:grpSpPr>
        <p:sp>
          <p:nvSpPr>
            <p:cNvPr id="2652" name="Google Shape;2652;p67"/>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5" name="Google Shape;2655;p67"/>
          <p:cNvSpPr/>
          <p:nvPr/>
        </p:nvSpPr>
        <p:spPr>
          <a:xfrm>
            <a:off x="5744000" y="3398060"/>
            <a:ext cx="354117" cy="326242"/>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5744472" y="3836225"/>
            <a:ext cx="353174" cy="348513"/>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8020096" y="2898870"/>
            <a:ext cx="224004" cy="34665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5310365" y="15319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67"/>
          <p:cNvGrpSpPr/>
          <p:nvPr/>
        </p:nvGrpSpPr>
        <p:grpSpPr>
          <a:xfrm>
            <a:off x="5309921" y="1983925"/>
            <a:ext cx="352230" cy="348542"/>
            <a:chOff x="1049375" y="2318350"/>
            <a:chExt cx="298525" cy="295400"/>
          </a:xfrm>
        </p:grpSpPr>
        <p:sp>
          <p:nvSpPr>
            <p:cNvPr id="2660" name="Google Shape;2660;p67"/>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67"/>
          <p:cNvGrpSpPr/>
          <p:nvPr/>
        </p:nvGrpSpPr>
        <p:grpSpPr>
          <a:xfrm>
            <a:off x="5310393" y="2424376"/>
            <a:ext cx="351286" cy="351286"/>
            <a:chOff x="1049375" y="2680675"/>
            <a:chExt cx="297725" cy="297725"/>
          </a:xfrm>
        </p:grpSpPr>
        <p:sp>
          <p:nvSpPr>
            <p:cNvPr id="2665" name="Google Shape;2665;p67"/>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67"/>
          <p:cNvGrpSpPr/>
          <p:nvPr/>
        </p:nvGrpSpPr>
        <p:grpSpPr>
          <a:xfrm>
            <a:off x="7523845" y="1532423"/>
            <a:ext cx="348513" cy="348542"/>
            <a:chOff x="2872725" y="1954475"/>
            <a:chExt cx="295375" cy="295400"/>
          </a:xfrm>
        </p:grpSpPr>
        <p:sp>
          <p:nvSpPr>
            <p:cNvPr id="2668" name="Google Shape;2668;p67"/>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67"/>
          <p:cNvGrpSpPr/>
          <p:nvPr/>
        </p:nvGrpSpPr>
        <p:grpSpPr>
          <a:xfrm>
            <a:off x="7545216" y="1982996"/>
            <a:ext cx="305771" cy="350401"/>
            <a:chOff x="2890050" y="2318350"/>
            <a:chExt cx="259150" cy="296975"/>
          </a:xfrm>
        </p:grpSpPr>
        <p:sp>
          <p:nvSpPr>
            <p:cNvPr id="2672" name="Google Shape;2672;p67"/>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4" name="Google Shape;2674;p67"/>
          <p:cNvSpPr/>
          <p:nvPr/>
        </p:nvSpPr>
        <p:spPr>
          <a:xfrm>
            <a:off x="7585093" y="2424782"/>
            <a:ext cx="225862" cy="350371"/>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67"/>
          <p:cNvGrpSpPr/>
          <p:nvPr/>
        </p:nvGrpSpPr>
        <p:grpSpPr>
          <a:xfrm>
            <a:off x="6187732" y="2898450"/>
            <a:ext cx="347569" cy="347569"/>
            <a:chOff x="4685050" y="1945825"/>
            <a:chExt cx="294575" cy="294575"/>
          </a:xfrm>
        </p:grpSpPr>
        <p:sp>
          <p:nvSpPr>
            <p:cNvPr id="2676" name="Google Shape;2676;p67"/>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1" name="Google Shape;2681;p67"/>
          <p:cNvSpPr/>
          <p:nvPr/>
        </p:nvSpPr>
        <p:spPr>
          <a:xfrm>
            <a:off x="6187137" y="3387382"/>
            <a:ext cx="348513" cy="347599"/>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6208050" y="3835296"/>
            <a:ext cx="306686" cy="350371"/>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3" name="Google Shape;2683;p67"/>
          <p:cNvGrpSpPr/>
          <p:nvPr/>
        </p:nvGrpSpPr>
        <p:grpSpPr>
          <a:xfrm>
            <a:off x="7958004" y="3387425"/>
            <a:ext cx="348513" cy="347599"/>
            <a:chOff x="6131900" y="2301825"/>
            <a:chExt cx="295375" cy="294600"/>
          </a:xfrm>
        </p:grpSpPr>
        <p:sp>
          <p:nvSpPr>
            <p:cNvPr id="2684" name="Google Shape;2684;p67"/>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67"/>
          <p:cNvGrpSpPr/>
          <p:nvPr/>
        </p:nvGrpSpPr>
        <p:grpSpPr>
          <a:xfrm>
            <a:off x="5753997" y="1531966"/>
            <a:ext cx="351315" cy="349457"/>
            <a:chOff x="1412450" y="1954475"/>
            <a:chExt cx="297750" cy="296175"/>
          </a:xfrm>
        </p:grpSpPr>
        <p:sp>
          <p:nvSpPr>
            <p:cNvPr id="2689" name="Google Shape;2689;p67"/>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67"/>
          <p:cNvSpPr/>
          <p:nvPr/>
        </p:nvSpPr>
        <p:spPr>
          <a:xfrm>
            <a:off x="5755346" y="19852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67"/>
          <p:cNvGrpSpPr/>
          <p:nvPr/>
        </p:nvGrpSpPr>
        <p:grpSpPr>
          <a:xfrm>
            <a:off x="5753997" y="2424494"/>
            <a:ext cx="351315" cy="351050"/>
            <a:chOff x="1413250" y="2680675"/>
            <a:chExt cx="297750" cy="297525"/>
          </a:xfrm>
        </p:grpSpPr>
        <p:sp>
          <p:nvSpPr>
            <p:cNvPr id="2693" name="Google Shape;2693;p67"/>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7" name="Google Shape;2697;p67"/>
          <p:cNvSpPr/>
          <p:nvPr/>
        </p:nvSpPr>
        <p:spPr>
          <a:xfrm>
            <a:off x="8012357" y="1531944"/>
            <a:ext cx="270463" cy="349427"/>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7964498" y="1984131"/>
            <a:ext cx="366182" cy="34804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7971931" y="2425254"/>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0" name="Google Shape;2700;p67"/>
          <p:cNvGrpSpPr/>
          <p:nvPr/>
        </p:nvGrpSpPr>
        <p:grpSpPr>
          <a:xfrm>
            <a:off x="6630407" y="2898111"/>
            <a:ext cx="350371" cy="348247"/>
            <a:chOff x="5045775" y="1946400"/>
            <a:chExt cx="296950" cy="295150"/>
          </a:xfrm>
        </p:grpSpPr>
        <p:sp>
          <p:nvSpPr>
            <p:cNvPr id="2701" name="Google Shape;2701;p67"/>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67"/>
          <p:cNvGrpSpPr/>
          <p:nvPr/>
        </p:nvGrpSpPr>
        <p:grpSpPr>
          <a:xfrm>
            <a:off x="6629006" y="3406938"/>
            <a:ext cx="353174" cy="308573"/>
            <a:chOff x="5046550" y="2327025"/>
            <a:chExt cx="299325" cy="261525"/>
          </a:xfrm>
        </p:grpSpPr>
        <p:sp>
          <p:nvSpPr>
            <p:cNvPr id="2704" name="Google Shape;2704;p67"/>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67"/>
          <p:cNvSpPr/>
          <p:nvPr/>
        </p:nvSpPr>
        <p:spPr>
          <a:xfrm>
            <a:off x="6707866" y="3835296"/>
            <a:ext cx="195185" cy="350371"/>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8" name="Google Shape;2708;p67"/>
          <p:cNvGrpSpPr/>
          <p:nvPr/>
        </p:nvGrpSpPr>
        <p:grpSpPr>
          <a:xfrm>
            <a:off x="7956604" y="3836276"/>
            <a:ext cx="351315" cy="348513"/>
            <a:chOff x="6167350" y="2672800"/>
            <a:chExt cx="297750" cy="295375"/>
          </a:xfrm>
        </p:grpSpPr>
        <p:sp>
          <p:nvSpPr>
            <p:cNvPr id="2709" name="Google Shape;2709;p67"/>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67"/>
          <p:cNvGrpSpPr/>
          <p:nvPr/>
        </p:nvGrpSpPr>
        <p:grpSpPr>
          <a:xfrm>
            <a:off x="6197601" y="1531509"/>
            <a:ext cx="347599" cy="350371"/>
            <a:chOff x="1777925" y="1953700"/>
            <a:chExt cx="294600" cy="296950"/>
          </a:xfrm>
        </p:grpSpPr>
        <p:sp>
          <p:nvSpPr>
            <p:cNvPr id="2715" name="Google Shape;2715;p67"/>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67"/>
          <p:cNvGrpSpPr/>
          <p:nvPr/>
        </p:nvGrpSpPr>
        <p:grpSpPr>
          <a:xfrm>
            <a:off x="6213411" y="1984397"/>
            <a:ext cx="315977" cy="347599"/>
            <a:chOff x="1790525" y="2319150"/>
            <a:chExt cx="267800" cy="294600"/>
          </a:xfrm>
        </p:grpSpPr>
        <p:sp>
          <p:nvSpPr>
            <p:cNvPr id="2720" name="Google Shape;2720;p67"/>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67"/>
          <p:cNvSpPr/>
          <p:nvPr/>
        </p:nvSpPr>
        <p:spPr>
          <a:xfrm>
            <a:off x="6196153" y="24247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67"/>
          <p:cNvGrpSpPr/>
          <p:nvPr/>
        </p:nvGrpSpPr>
        <p:grpSpPr>
          <a:xfrm>
            <a:off x="4866386" y="2897963"/>
            <a:ext cx="349457" cy="348542"/>
            <a:chOff x="3599700" y="1954475"/>
            <a:chExt cx="296175" cy="295400"/>
          </a:xfrm>
        </p:grpSpPr>
        <p:sp>
          <p:nvSpPr>
            <p:cNvPr id="2724" name="Google Shape;2724;p67"/>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67"/>
          <p:cNvGrpSpPr/>
          <p:nvPr/>
        </p:nvGrpSpPr>
        <p:grpSpPr>
          <a:xfrm>
            <a:off x="4867316" y="3387426"/>
            <a:ext cx="347599" cy="347599"/>
            <a:chOff x="3601275" y="2319150"/>
            <a:chExt cx="294600" cy="294600"/>
          </a:xfrm>
        </p:grpSpPr>
        <p:sp>
          <p:nvSpPr>
            <p:cNvPr id="2728" name="Google Shape;2728;p67"/>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67"/>
          <p:cNvSpPr/>
          <p:nvPr/>
        </p:nvSpPr>
        <p:spPr>
          <a:xfrm>
            <a:off x="4866749" y="3836225"/>
            <a:ext cx="348542" cy="348513"/>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1" name="Google Shape;2731;p67"/>
          <p:cNvGrpSpPr/>
          <p:nvPr/>
        </p:nvGrpSpPr>
        <p:grpSpPr>
          <a:xfrm>
            <a:off x="7087019" y="2897521"/>
            <a:ext cx="328071" cy="349427"/>
            <a:chOff x="5421475" y="1945825"/>
            <a:chExt cx="278050" cy="296150"/>
          </a:xfrm>
        </p:grpSpPr>
        <p:sp>
          <p:nvSpPr>
            <p:cNvPr id="2732" name="Google Shape;2732;p67"/>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0" name="Google Shape;2740;p67"/>
          <p:cNvSpPr/>
          <p:nvPr/>
        </p:nvSpPr>
        <p:spPr>
          <a:xfrm>
            <a:off x="7074326" y="3385523"/>
            <a:ext cx="353174" cy="35131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1" name="Google Shape;2741;p67"/>
          <p:cNvGrpSpPr/>
          <p:nvPr/>
        </p:nvGrpSpPr>
        <p:grpSpPr>
          <a:xfrm>
            <a:off x="7075869" y="3898073"/>
            <a:ext cx="350371" cy="224918"/>
            <a:chOff x="5411225" y="2726350"/>
            <a:chExt cx="296950" cy="190625"/>
          </a:xfrm>
        </p:grpSpPr>
        <p:sp>
          <p:nvSpPr>
            <p:cNvPr id="2742" name="Google Shape;2742;p67"/>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67"/>
          <p:cNvGrpSpPr/>
          <p:nvPr/>
        </p:nvGrpSpPr>
        <p:grpSpPr>
          <a:xfrm>
            <a:off x="6185904" y="4287346"/>
            <a:ext cx="351286" cy="326390"/>
            <a:chOff x="6524150" y="1938725"/>
            <a:chExt cx="297725" cy="276625"/>
          </a:xfrm>
        </p:grpSpPr>
        <p:sp>
          <p:nvSpPr>
            <p:cNvPr id="2745" name="Google Shape;2745;p67"/>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67"/>
          <p:cNvGrpSpPr/>
          <p:nvPr/>
        </p:nvGrpSpPr>
        <p:grpSpPr>
          <a:xfrm>
            <a:off x="6637536" y="1531966"/>
            <a:ext cx="350401" cy="349457"/>
            <a:chOff x="2141000" y="1954475"/>
            <a:chExt cx="296975" cy="296175"/>
          </a:xfrm>
        </p:grpSpPr>
        <p:sp>
          <p:nvSpPr>
            <p:cNvPr id="2750" name="Google Shape;2750;p67"/>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67"/>
          <p:cNvGrpSpPr/>
          <p:nvPr/>
        </p:nvGrpSpPr>
        <p:grpSpPr>
          <a:xfrm>
            <a:off x="6631047" y="1983807"/>
            <a:ext cx="363380" cy="348778"/>
            <a:chOff x="2140225" y="2318650"/>
            <a:chExt cx="307975" cy="295600"/>
          </a:xfrm>
        </p:grpSpPr>
        <p:sp>
          <p:nvSpPr>
            <p:cNvPr id="2755" name="Google Shape;2755;p67"/>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67"/>
          <p:cNvGrpSpPr/>
          <p:nvPr/>
        </p:nvGrpSpPr>
        <p:grpSpPr>
          <a:xfrm>
            <a:off x="6636607" y="2425305"/>
            <a:ext cx="352259" cy="349427"/>
            <a:chOff x="2139425" y="2682250"/>
            <a:chExt cx="298550" cy="296150"/>
          </a:xfrm>
        </p:grpSpPr>
        <p:sp>
          <p:nvSpPr>
            <p:cNvPr id="2758" name="Google Shape;2758;p67"/>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67"/>
          <p:cNvGrpSpPr/>
          <p:nvPr/>
        </p:nvGrpSpPr>
        <p:grpSpPr>
          <a:xfrm>
            <a:off x="5301219" y="2939791"/>
            <a:ext cx="350401" cy="264888"/>
            <a:chOff x="3962775" y="1990700"/>
            <a:chExt cx="296975" cy="224500"/>
          </a:xfrm>
        </p:grpSpPr>
        <p:sp>
          <p:nvSpPr>
            <p:cNvPr id="2763" name="Google Shape;2763;p67"/>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67"/>
          <p:cNvGrpSpPr/>
          <p:nvPr/>
        </p:nvGrpSpPr>
        <p:grpSpPr>
          <a:xfrm>
            <a:off x="5301691" y="3386497"/>
            <a:ext cx="349457" cy="349457"/>
            <a:chOff x="3963575" y="2317575"/>
            <a:chExt cx="296175" cy="296175"/>
          </a:xfrm>
        </p:grpSpPr>
        <p:sp>
          <p:nvSpPr>
            <p:cNvPr id="2768" name="Google Shape;2768;p67"/>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67"/>
          <p:cNvGrpSpPr/>
          <p:nvPr/>
        </p:nvGrpSpPr>
        <p:grpSpPr>
          <a:xfrm>
            <a:off x="5301691" y="3836276"/>
            <a:ext cx="349457" cy="348513"/>
            <a:chOff x="3962775" y="2683025"/>
            <a:chExt cx="296175" cy="295375"/>
          </a:xfrm>
        </p:grpSpPr>
        <p:sp>
          <p:nvSpPr>
            <p:cNvPr id="2785" name="Google Shape;2785;p67"/>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67"/>
          <p:cNvSpPr/>
          <p:nvPr/>
        </p:nvSpPr>
        <p:spPr>
          <a:xfrm>
            <a:off x="7513275" y="2897941"/>
            <a:ext cx="354117" cy="348513"/>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9" name="Google Shape;2789;p67"/>
          <p:cNvGrpSpPr/>
          <p:nvPr/>
        </p:nvGrpSpPr>
        <p:grpSpPr>
          <a:xfrm>
            <a:off x="7516228" y="3386968"/>
            <a:ext cx="348513" cy="348513"/>
            <a:chOff x="5775900" y="2308125"/>
            <a:chExt cx="295375" cy="295375"/>
          </a:xfrm>
        </p:grpSpPr>
        <p:sp>
          <p:nvSpPr>
            <p:cNvPr id="2790" name="Google Shape;2790;p67"/>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67"/>
          <p:cNvGrpSpPr/>
          <p:nvPr/>
        </p:nvGrpSpPr>
        <p:grpSpPr>
          <a:xfrm>
            <a:off x="7537142" y="3835804"/>
            <a:ext cx="306686" cy="349457"/>
            <a:chOff x="5794025" y="2673575"/>
            <a:chExt cx="259925" cy="296175"/>
          </a:xfrm>
        </p:grpSpPr>
        <p:sp>
          <p:nvSpPr>
            <p:cNvPr id="2796" name="Google Shape;2796;p67"/>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8" name="Google Shape;2798;p67"/>
          <p:cNvSpPr/>
          <p:nvPr/>
        </p:nvSpPr>
        <p:spPr>
          <a:xfrm>
            <a:off x="6637977" y="4306818"/>
            <a:ext cx="349457" cy="348513"/>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02" name="Shape 2802"/>
        <p:cNvGrpSpPr/>
        <p:nvPr/>
      </p:nvGrpSpPr>
      <p:grpSpPr>
        <a:xfrm>
          <a:off x="0" y="0"/>
          <a:ext cx="0" cy="0"/>
          <a:chOff x="0" y="0"/>
          <a:chExt cx="0" cy="0"/>
        </a:xfrm>
      </p:grpSpPr>
      <p:sp>
        <p:nvSpPr>
          <p:cNvPr id="2803" name="Google Shape;2803;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2804" name="Google Shape;2804;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2805" name="Google Shape;2805;p68"/>
          <p:cNvGrpSpPr/>
          <p:nvPr/>
        </p:nvGrpSpPr>
        <p:grpSpPr>
          <a:xfrm>
            <a:off x="882957" y="1534450"/>
            <a:ext cx="292442" cy="355741"/>
            <a:chOff x="-35830350" y="1912725"/>
            <a:chExt cx="241050" cy="293225"/>
          </a:xfrm>
        </p:grpSpPr>
        <p:sp>
          <p:nvSpPr>
            <p:cNvPr id="2806" name="Google Shape;2806;p68"/>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68"/>
          <p:cNvGrpSpPr/>
          <p:nvPr/>
        </p:nvGrpSpPr>
        <p:grpSpPr>
          <a:xfrm>
            <a:off x="851444" y="1994048"/>
            <a:ext cx="355468" cy="353587"/>
            <a:chOff x="-35854750" y="2272675"/>
            <a:chExt cx="293000" cy="291450"/>
          </a:xfrm>
        </p:grpSpPr>
        <p:sp>
          <p:nvSpPr>
            <p:cNvPr id="2809" name="Google Shape;2809;p68"/>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68"/>
          <p:cNvGrpSpPr/>
          <p:nvPr/>
        </p:nvGrpSpPr>
        <p:grpSpPr>
          <a:xfrm>
            <a:off x="850958" y="2448634"/>
            <a:ext cx="356438" cy="354558"/>
            <a:chOff x="-35853975" y="2631825"/>
            <a:chExt cx="293800" cy="292250"/>
          </a:xfrm>
        </p:grpSpPr>
        <p:sp>
          <p:nvSpPr>
            <p:cNvPr id="2813" name="Google Shape;2813;p68"/>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8"/>
          <p:cNvGrpSpPr/>
          <p:nvPr/>
        </p:nvGrpSpPr>
        <p:grpSpPr>
          <a:xfrm>
            <a:off x="3089562" y="1535527"/>
            <a:ext cx="353587" cy="353587"/>
            <a:chOff x="-34032200" y="1916675"/>
            <a:chExt cx="291450" cy="291450"/>
          </a:xfrm>
        </p:grpSpPr>
        <p:sp>
          <p:nvSpPr>
            <p:cNvPr id="2819" name="Google Shape;2819;p68"/>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3" name="Google Shape;2823;p68"/>
          <p:cNvSpPr/>
          <p:nvPr/>
        </p:nvSpPr>
        <p:spPr>
          <a:xfrm>
            <a:off x="3086014" y="1992728"/>
            <a:ext cx="354527" cy="356620"/>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4" name="Google Shape;2824;p68"/>
          <p:cNvGrpSpPr/>
          <p:nvPr/>
        </p:nvGrpSpPr>
        <p:grpSpPr>
          <a:xfrm>
            <a:off x="3089092" y="2448634"/>
            <a:ext cx="354527" cy="354558"/>
            <a:chOff x="-34032200" y="2634975"/>
            <a:chExt cx="292225" cy="292250"/>
          </a:xfrm>
        </p:grpSpPr>
        <p:sp>
          <p:nvSpPr>
            <p:cNvPr id="2825" name="Google Shape;2825;p68"/>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68"/>
          <p:cNvGrpSpPr/>
          <p:nvPr/>
        </p:nvGrpSpPr>
        <p:grpSpPr>
          <a:xfrm>
            <a:off x="1739487" y="2914882"/>
            <a:ext cx="358379" cy="354527"/>
            <a:chOff x="-32245875" y="1938725"/>
            <a:chExt cx="295400" cy="292225"/>
          </a:xfrm>
        </p:grpSpPr>
        <p:sp>
          <p:nvSpPr>
            <p:cNvPr id="2829" name="Google Shape;2829;p68"/>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68"/>
          <p:cNvGrpSpPr/>
          <p:nvPr/>
        </p:nvGrpSpPr>
        <p:grpSpPr>
          <a:xfrm>
            <a:off x="1736150" y="3384280"/>
            <a:ext cx="365052" cy="352162"/>
            <a:chOff x="-32243500" y="2299850"/>
            <a:chExt cx="300900" cy="290275"/>
          </a:xfrm>
        </p:grpSpPr>
        <p:sp>
          <p:nvSpPr>
            <p:cNvPr id="2833" name="Google Shape;2833;p68"/>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8"/>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5" name="Google Shape;2835;p68"/>
          <p:cNvSpPr/>
          <p:nvPr/>
        </p:nvSpPr>
        <p:spPr>
          <a:xfrm>
            <a:off x="1737541" y="3844649"/>
            <a:ext cx="356438" cy="352617"/>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6" name="Google Shape;2836;p68"/>
          <p:cNvGrpSpPr/>
          <p:nvPr/>
        </p:nvGrpSpPr>
        <p:grpSpPr>
          <a:xfrm>
            <a:off x="1299432" y="1534571"/>
            <a:ext cx="354527" cy="355498"/>
            <a:chOff x="-35495600" y="1912725"/>
            <a:chExt cx="292225" cy="293025"/>
          </a:xfrm>
        </p:grpSpPr>
        <p:sp>
          <p:nvSpPr>
            <p:cNvPr id="2837" name="Google Shape;2837;p68"/>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0" name="Google Shape;2840;p68"/>
          <p:cNvSpPr/>
          <p:nvPr/>
        </p:nvSpPr>
        <p:spPr>
          <a:xfrm>
            <a:off x="1295266" y="1993775"/>
            <a:ext cx="356438" cy="354527"/>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1" name="Google Shape;2841;p68"/>
          <p:cNvGrpSpPr/>
          <p:nvPr/>
        </p:nvGrpSpPr>
        <p:grpSpPr>
          <a:xfrm>
            <a:off x="1299432" y="2449119"/>
            <a:ext cx="354527" cy="353587"/>
            <a:chOff x="-35495600" y="2631825"/>
            <a:chExt cx="292225" cy="291450"/>
          </a:xfrm>
        </p:grpSpPr>
        <p:sp>
          <p:nvSpPr>
            <p:cNvPr id="2842" name="Google Shape;2842;p68"/>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8"/>
          <p:cNvGrpSpPr/>
          <p:nvPr/>
        </p:nvGrpSpPr>
        <p:grpSpPr>
          <a:xfrm>
            <a:off x="3537081" y="1535527"/>
            <a:ext cx="353587" cy="353587"/>
            <a:chOff x="-33673825" y="1916675"/>
            <a:chExt cx="291450" cy="291450"/>
          </a:xfrm>
        </p:grpSpPr>
        <p:sp>
          <p:nvSpPr>
            <p:cNvPr id="2847" name="Google Shape;2847;p68"/>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68"/>
          <p:cNvGrpSpPr/>
          <p:nvPr/>
        </p:nvGrpSpPr>
        <p:grpSpPr>
          <a:xfrm>
            <a:off x="3534700" y="1993107"/>
            <a:ext cx="358349" cy="355468"/>
            <a:chOff x="-33676975" y="2275050"/>
            <a:chExt cx="295375" cy="293000"/>
          </a:xfrm>
        </p:grpSpPr>
        <p:sp>
          <p:nvSpPr>
            <p:cNvPr id="2852" name="Google Shape;2852;p68"/>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68"/>
          <p:cNvGrpSpPr/>
          <p:nvPr/>
        </p:nvGrpSpPr>
        <p:grpSpPr>
          <a:xfrm>
            <a:off x="3537081" y="2448406"/>
            <a:ext cx="353587" cy="355013"/>
            <a:chOff x="-33673825" y="2634975"/>
            <a:chExt cx="291450" cy="292625"/>
          </a:xfrm>
        </p:grpSpPr>
        <p:sp>
          <p:nvSpPr>
            <p:cNvPr id="2856" name="Google Shape;2856;p68"/>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68"/>
          <p:cNvGrpSpPr/>
          <p:nvPr/>
        </p:nvGrpSpPr>
        <p:grpSpPr>
          <a:xfrm>
            <a:off x="2205089" y="2915322"/>
            <a:ext cx="329687" cy="353648"/>
            <a:chOff x="-31874100" y="1939525"/>
            <a:chExt cx="271750" cy="291500"/>
          </a:xfrm>
        </p:grpSpPr>
        <p:sp>
          <p:nvSpPr>
            <p:cNvPr id="2859" name="Google Shape;2859;p68"/>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1" name="Google Shape;2861;p68"/>
          <p:cNvSpPr/>
          <p:nvPr/>
        </p:nvSpPr>
        <p:spPr>
          <a:xfrm>
            <a:off x="2211275" y="3383767"/>
            <a:ext cx="311550" cy="353587"/>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2" name="Google Shape;2862;p68"/>
          <p:cNvGrpSpPr/>
          <p:nvPr/>
        </p:nvGrpSpPr>
        <p:grpSpPr>
          <a:xfrm>
            <a:off x="2186451" y="3844343"/>
            <a:ext cx="366963" cy="352768"/>
            <a:chOff x="-31889075" y="2658950"/>
            <a:chExt cx="302475" cy="290775"/>
          </a:xfrm>
        </p:grpSpPr>
        <p:sp>
          <p:nvSpPr>
            <p:cNvPr id="2863" name="Google Shape;2863;p68"/>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5" name="Google Shape;2865;p68"/>
          <p:cNvSpPr/>
          <p:nvPr/>
        </p:nvSpPr>
        <p:spPr>
          <a:xfrm>
            <a:off x="3974577" y="3383282"/>
            <a:ext cx="356438" cy="35455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6" name="Google Shape;2866;p68"/>
          <p:cNvGrpSpPr/>
          <p:nvPr/>
        </p:nvGrpSpPr>
        <p:grpSpPr>
          <a:xfrm>
            <a:off x="1747421" y="1534571"/>
            <a:ext cx="354527" cy="355498"/>
            <a:chOff x="-35136450" y="1912725"/>
            <a:chExt cx="292225" cy="293025"/>
          </a:xfrm>
        </p:grpSpPr>
        <p:sp>
          <p:nvSpPr>
            <p:cNvPr id="2867" name="Google Shape;2867;p68"/>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68"/>
          <p:cNvGrpSpPr/>
          <p:nvPr/>
        </p:nvGrpSpPr>
        <p:grpSpPr>
          <a:xfrm>
            <a:off x="1747891" y="1993790"/>
            <a:ext cx="353587" cy="354103"/>
            <a:chOff x="-35134875" y="2272675"/>
            <a:chExt cx="291450" cy="291875"/>
          </a:xfrm>
        </p:grpSpPr>
        <p:sp>
          <p:nvSpPr>
            <p:cNvPr id="2871" name="Google Shape;2871;p68"/>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8"/>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68"/>
          <p:cNvGrpSpPr/>
          <p:nvPr/>
        </p:nvGrpSpPr>
        <p:grpSpPr>
          <a:xfrm>
            <a:off x="1789458" y="2449119"/>
            <a:ext cx="270453" cy="353587"/>
            <a:chOff x="-35101800" y="2631050"/>
            <a:chExt cx="222925" cy="291450"/>
          </a:xfrm>
        </p:grpSpPr>
        <p:sp>
          <p:nvSpPr>
            <p:cNvPr id="2876" name="Google Shape;2876;p68"/>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0" name="Google Shape;2880;p68"/>
          <p:cNvSpPr/>
          <p:nvPr/>
        </p:nvSpPr>
        <p:spPr>
          <a:xfrm>
            <a:off x="3982155" y="1534859"/>
            <a:ext cx="338270" cy="355255"/>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68"/>
          <p:cNvGrpSpPr/>
          <p:nvPr/>
        </p:nvGrpSpPr>
        <p:grpSpPr>
          <a:xfrm>
            <a:off x="3977510" y="1993107"/>
            <a:ext cx="353587" cy="355468"/>
            <a:chOff x="-33314675" y="2275050"/>
            <a:chExt cx="291450" cy="293000"/>
          </a:xfrm>
        </p:grpSpPr>
        <p:sp>
          <p:nvSpPr>
            <p:cNvPr id="2882" name="Google Shape;2882;p68"/>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68"/>
          <p:cNvSpPr/>
          <p:nvPr/>
        </p:nvSpPr>
        <p:spPr>
          <a:xfrm>
            <a:off x="3973071" y="2447907"/>
            <a:ext cx="356438" cy="356468"/>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68"/>
          <p:cNvGrpSpPr/>
          <p:nvPr/>
        </p:nvGrpSpPr>
        <p:grpSpPr>
          <a:xfrm>
            <a:off x="2639701" y="2915367"/>
            <a:ext cx="353587" cy="353557"/>
            <a:chOff x="-31523625" y="1939525"/>
            <a:chExt cx="291450" cy="291425"/>
          </a:xfrm>
        </p:grpSpPr>
        <p:sp>
          <p:nvSpPr>
            <p:cNvPr id="2887" name="Google Shape;2887;p68"/>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68"/>
          <p:cNvGrpSpPr/>
          <p:nvPr/>
        </p:nvGrpSpPr>
        <p:grpSpPr>
          <a:xfrm>
            <a:off x="2638746" y="3383568"/>
            <a:ext cx="355498" cy="353587"/>
            <a:chOff x="-31523625" y="2298675"/>
            <a:chExt cx="293025" cy="291450"/>
          </a:xfrm>
        </p:grpSpPr>
        <p:sp>
          <p:nvSpPr>
            <p:cNvPr id="2899" name="Google Shape;2899;p68"/>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2" name="Google Shape;2902;p68"/>
          <p:cNvSpPr/>
          <p:nvPr/>
        </p:nvSpPr>
        <p:spPr>
          <a:xfrm>
            <a:off x="2633984" y="3842739"/>
            <a:ext cx="359320" cy="356438"/>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3975533" y="3844164"/>
            <a:ext cx="354527" cy="353587"/>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68"/>
          <p:cNvGrpSpPr/>
          <p:nvPr/>
        </p:nvGrpSpPr>
        <p:grpSpPr>
          <a:xfrm>
            <a:off x="2205934" y="1535542"/>
            <a:ext cx="331598" cy="353557"/>
            <a:chOff x="-34767825" y="1914325"/>
            <a:chExt cx="273325" cy="291425"/>
          </a:xfrm>
        </p:grpSpPr>
        <p:sp>
          <p:nvSpPr>
            <p:cNvPr id="2905" name="Google Shape;2905;p68"/>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8"/>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8"/>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68"/>
          <p:cNvGrpSpPr/>
          <p:nvPr/>
        </p:nvGrpSpPr>
        <p:grpSpPr>
          <a:xfrm>
            <a:off x="2193513" y="1993092"/>
            <a:ext cx="356438" cy="355498"/>
            <a:chOff x="-34778075" y="2272675"/>
            <a:chExt cx="293800" cy="293025"/>
          </a:xfrm>
        </p:grpSpPr>
        <p:sp>
          <p:nvSpPr>
            <p:cNvPr id="2909" name="Google Shape;2909;p68"/>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8"/>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8"/>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68"/>
          <p:cNvGrpSpPr/>
          <p:nvPr/>
        </p:nvGrpSpPr>
        <p:grpSpPr>
          <a:xfrm>
            <a:off x="2194939" y="2449119"/>
            <a:ext cx="353587" cy="353587"/>
            <a:chOff x="-34776500" y="2631825"/>
            <a:chExt cx="291450" cy="291450"/>
          </a:xfrm>
        </p:grpSpPr>
        <p:sp>
          <p:nvSpPr>
            <p:cNvPr id="2913" name="Google Shape;2913;p68"/>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8"/>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8"/>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68"/>
          <p:cNvGrpSpPr/>
          <p:nvPr/>
        </p:nvGrpSpPr>
        <p:grpSpPr>
          <a:xfrm>
            <a:off x="853628" y="2912973"/>
            <a:ext cx="354527" cy="358349"/>
            <a:chOff x="-32956300" y="1915900"/>
            <a:chExt cx="292225" cy="295375"/>
          </a:xfrm>
        </p:grpSpPr>
        <p:sp>
          <p:nvSpPr>
            <p:cNvPr id="2917" name="Google Shape;2917;p68"/>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8"/>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9" name="Google Shape;2919;p68"/>
          <p:cNvSpPr/>
          <p:nvPr/>
        </p:nvSpPr>
        <p:spPr>
          <a:xfrm>
            <a:off x="850648" y="3383782"/>
            <a:ext cx="354527" cy="353557"/>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8"/>
          <p:cNvSpPr/>
          <p:nvPr/>
        </p:nvSpPr>
        <p:spPr>
          <a:xfrm>
            <a:off x="850162" y="3843679"/>
            <a:ext cx="355498" cy="35455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68"/>
          <p:cNvGrpSpPr/>
          <p:nvPr/>
        </p:nvGrpSpPr>
        <p:grpSpPr>
          <a:xfrm>
            <a:off x="3081101" y="2915367"/>
            <a:ext cx="356438" cy="353557"/>
            <a:chOff x="-31166825" y="1939525"/>
            <a:chExt cx="293800" cy="291425"/>
          </a:xfrm>
        </p:grpSpPr>
        <p:sp>
          <p:nvSpPr>
            <p:cNvPr id="2922" name="Google Shape;2922;p68"/>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8"/>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8"/>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8"/>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8"/>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8"/>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68"/>
          <p:cNvGrpSpPr/>
          <p:nvPr/>
        </p:nvGrpSpPr>
        <p:grpSpPr>
          <a:xfrm>
            <a:off x="3082057" y="3383295"/>
            <a:ext cx="354527" cy="354133"/>
            <a:chOff x="-31165250" y="2298675"/>
            <a:chExt cx="292225" cy="291900"/>
          </a:xfrm>
        </p:grpSpPr>
        <p:sp>
          <p:nvSpPr>
            <p:cNvPr id="2934" name="Google Shape;2934;p68"/>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8"/>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68"/>
          <p:cNvGrpSpPr/>
          <p:nvPr/>
        </p:nvGrpSpPr>
        <p:grpSpPr>
          <a:xfrm>
            <a:off x="3082542" y="3843949"/>
            <a:ext cx="353557" cy="353557"/>
            <a:chOff x="-31164450" y="2657050"/>
            <a:chExt cx="291425" cy="291425"/>
          </a:xfrm>
        </p:grpSpPr>
        <p:sp>
          <p:nvSpPr>
            <p:cNvPr id="2938" name="Google Shape;2938;p68"/>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8"/>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8"/>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8"/>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2" name="Google Shape;2942;p68"/>
          <p:cNvSpPr/>
          <p:nvPr/>
        </p:nvSpPr>
        <p:spPr>
          <a:xfrm>
            <a:off x="2188967" y="4264670"/>
            <a:ext cx="355498" cy="352617"/>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68"/>
          <p:cNvGrpSpPr/>
          <p:nvPr/>
        </p:nvGrpSpPr>
        <p:grpSpPr>
          <a:xfrm>
            <a:off x="2632987" y="1535178"/>
            <a:ext cx="358349" cy="354285"/>
            <a:chOff x="-34421275" y="1912725"/>
            <a:chExt cx="295375" cy="292025"/>
          </a:xfrm>
        </p:grpSpPr>
        <p:sp>
          <p:nvSpPr>
            <p:cNvPr id="2944" name="Google Shape;2944;p68"/>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8"/>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68"/>
          <p:cNvGrpSpPr/>
          <p:nvPr/>
        </p:nvGrpSpPr>
        <p:grpSpPr>
          <a:xfrm>
            <a:off x="2632032" y="1993093"/>
            <a:ext cx="360260" cy="355498"/>
            <a:chOff x="-34418125" y="2271100"/>
            <a:chExt cx="296950" cy="293025"/>
          </a:xfrm>
        </p:grpSpPr>
        <p:sp>
          <p:nvSpPr>
            <p:cNvPr id="2947" name="Google Shape;2947;p68"/>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8"/>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8"/>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8"/>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8"/>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68"/>
          <p:cNvGrpSpPr/>
          <p:nvPr/>
        </p:nvGrpSpPr>
        <p:grpSpPr>
          <a:xfrm>
            <a:off x="2632987" y="2449119"/>
            <a:ext cx="358349" cy="353587"/>
            <a:chOff x="-34421275" y="2631050"/>
            <a:chExt cx="295375" cy="291450"/>
          </a:xfrm>
        </p:grpSpPr>
        <p:sp>
          <p:nvSpPr>
            <p:cNvPr id="2953" name="Google Shape;2953;p68"/>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8"/>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8"/>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8"/>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68"/>
          <p:cNvSpPr/>
          <p:nvPr/>
        </p:nvSpPr>
        <p:spPr>
          <a:xfrm>
            <a:off x="1299154" y="2915050"/>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8"/>
          <p:cNvSpPr/>
          <p:nvPr/>
        </p:nvSpPr>
        <p:spPr>
          <a:xfrm>
            <a:off x="1299154" y="3383782"/>
            <a:ext cx="353587" cy="35355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8"/>
          <p:cNvSpPr/>
          <p:nvPr/>
        </p:nvSpPr>
        <p:spPr>
          <a:xfrm>
            <a:off x="1290085" y="3843815"/>
            <a:ext cx="371724" cy="354285"/>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68"/>
          <p:cNvGrpSpPr/>
          <p:nvPr/>
        </p:nvGrpSpPr>
        <p:grpSpPr>
          <a:xfrm>
            <a:off x="3537620" y="2915837"/>
            <a:ext cx="353587" cy="352617"/>
            <a:chOff x="-30805300" y="1938725"/>
            <a:chExt cx="291450" cy="290650"/>
          </a:xfrm>
        </p:grpSpPr>
        <p:sp>
          <p:nvSpPr>
            <p:cNvPr id="2961" name="Google Shape;2961;p68"/>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8"/>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68"/>
          <p:cNvGrpSpPr/>
          <p:nvPr/>
        </p:nvGrpSpPr>
        <p:grpSpPr>
          <a:xfrm>
            <a:off x="3538105" y="3383765"/>
            <a:ext cx="352617" cy="353193"/>
            <a:chOff x="-30805300" y="2298675"/>
            <a:chExt cx="290650" cy="291125"/>
          </a:xfrm>
        </p:grpSpPr>
        <p:sp>
          <p:nvSpPr>
            <p:cNvPr id="2964" name="Google Shape;2964;p68"/>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8"/>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8"/>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8"/>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68"/>
          <p:cNvGrpSpPr/>
          <p:nvPr/>
        </p:nvGrpSpPr>
        <p:grpSpPr>
          <a:xfrm>
            <a:off x="3537635" y="3843949"/>
            <a:ext cx="353557" cy="353557"/>
            <a:chOff x="-30806075" y="2657050"/>
            <a:chExt cx="291425" cy="291425"/>
          </a:xfrm>
        </p:grpSpPr>
        <p:sp>
          <p:nvSpPr>
            <p:cNvPr id="2969" name="Google Shape;2969;p68"/>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8"/>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8"/>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68"/>
          <p:cNvGrpSpPr/>
          <p:nvPr/>
        </p:nvGrpSpPr>
        <p:grpSpPr>
          <a:xfrm>
            <a:off x="2639681" y="4301756"/>
            <a:ext cx="353557" cy="353557"/>
            <a:chOff x="-30064925" y="2332550"/>
            <a:chExt cx="291425" cy="291425"/>
          </a:xfrm>
        </p:grpSpPr>
        <p:sp>
          <p:nvSpPr>
            <p:cNvPr id="2973" name="Google Shape;2973;p68"/>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8"/>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8"/>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68"/>
          <p:cNvGrpSpPr/>
          <p:nvPr/>
        </p:nvGrpSpPr>
        <p:grpSpPr>
          <a:xfrm>
            <a:off x="3983068" y="2911256"/>
            <a:ext cx="348855" cy="347879"/>
            <a:chOff x="2821450" y="2957850"/>
            <a:chExt cx="259275" cy="258550"/>
          </a:xfrm>
        </p:grpSpPr>
        <p:sp>
          <p:nvSpPr>
            <p:cNvPr id="2977" name="Google Shape;2977;p68"/>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8"/>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8"/>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2980" name="Google Shape;2980;p68"/>
          <p:cNvGrpSpPr/>
          <p:nvPr/>
        </p:nvGrpSpPr>
        <p:grpSpPr>
          <a:xfrm>
            <a:off x="4858100" y="1532274"/>
            <a:ext cx="361090" cy="361090"/>
            <a:chOff x="-57970450" y="1903275"/>
            <a:chExt cx="318225" cy="318225"/>
          </a:xfrm>
        </p:grpSpPr>
        <p:sp>
          <p:nvSpPr>
            <p:cNvPr id="2981" name="Google Shape;2981;p68"/>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8"/>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8"/>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8"/>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68"/>
          <p:cNvGrpSpPr/>
          <p:nvPr/>
        </p:nvGrpSpPr>
        <p:grpSpPr>
          <a:xfrm>
            <a:off x="4880000" y="2008231"/>
            <a:ext cx="317290" cy="359303"/>
            <a:chOff x="-57950750" y="2296300"/>
            <a:chExt cx="279625" cy="316650"/>
          </a:xfrm>
        </p:grpSpPr>
        <p:sp>
          <p:nvSpPr>
            <p:cNvPr id="2986" name="Google Shape;2986;p68"/>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8"/>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8"/>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8"/>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68"/>
          <p:cNvGrpSpPr/>
          <p:nvPr/>
        </p:nvGrpSpPr>
        <p:grpSpPr>
          <a:xfrm>
            <a:off x="4858214" y="2459907"/>
            <a:ext cx="360863" cy="360211"/>
            <a:chOff x="-57969675" y="2687750"/>
            <a:chExt cx="318025" cy="317450"/>
          </a:xfrm>
        </p:grpSpPr>
        <p:sp>
          <p:nvSpPr>
            <p:cNvPr id="2991" name="Google Shape;2991;p68"/>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8"/>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8"/>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8"/>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68"/>
          <p:cNvGrpSpPr/>
          <p:nvPr/>
        </p:nvGrpSpPr>
        <p:grpSpPr>
          <a:xfrm>
            <a:off x="7067397" y="1532274"/>
            <a:ext cx="363785" cy="361090"/>
            <a:chOff x="-56012425" y="1903275"/>
            <a:chExt cx="320600" cy="318225"/>
          </a:xfrm>
        </p:grpSpPr>
        <p:sp>
          <p:nvSpPr>
            <p:cNvPr id="2996" name="Google Shape;2996;p68"/>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8"/>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68"/>
          <p:cNvGrpSpPr/>
          <p:nvPr/>
        </p:nvGrpSpPr>
        <p:grpSpPr>
          <a:xfrm>
            <a:off x="7068290" y="2006443"/>
            <a:ext cx="361998" cy="361998"/>
            <a:chOff x="-56010850" y="2294725"/>
            <a:chExt cx="319025" cy="319025"/>
          </a:xfrm>
        </p:grpSpPr>
        <p:sp>
          <p:nvSpPr>
            <p:cNvPr id="2999" name="Google Shape;2999;p68"/>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8"/>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8"/>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8"/>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68"/>
          <p:cNvGrpSpPr/>
          <p:nvPr/>
        </p:nvGrpSpPr>
        <p:grpSpPr>
          <a:xfrm>
            <a:off x="7068305" y="2459027"/>
            <a:ext cx="361969" cy="361090"/>
            <a:chOff x="-56010050" y="2686975"/>
            <a:chExt cx="319000" cy="318225"/>
          </a:xfrm>
        </p:grpSpPr>
        <p:sp>
          <p:nvSpPr>
            <p:cNvPr id="3004" name="Google Shape;3004;p68"/>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8"/>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8"/>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8"/>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68"/>
          <p:cNvGrpSpPr/>
          <p:nvPr/>
        </p:nvGrpSpPr>
        <p:grpSpPr>
          <a:xfrm>
            <a:off x="5753801" y="2911936"/>
            <a:ext cx="361998" cy="361090"/>
            <a:chOff x="-54081175" y="1903275"/>
            <a:chExt cx="319025" cy="318225"/>
          </a:xfrm>
        </p:grpSpPr>
        <p:sp>
          <p:nvSpPr>
            <p:cNvPr id="3009" name="Google Shape;3009;p68"/>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8"/>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68"/>
          <p:cNvGrpSpPr/>
          <p:nvPr/>
        </p:nvGrpSpPr>
        <p:grpSpPr>
          <a:xfrm>
            <a:off x="5776154" y="3365399"/>
            <a:ext cx="317290" cy="360211"/>
            <a:chOff x="-54063050" y="2296300"/>
            <a:chExt cx="279625" cy="317450"/>
          </a:xfrm>
        </p:grpSpPr>
        <p:sp>
          <p:nvSpPr>
            <p:cNvPr id="3012" name="Google Shape;3012;p68"/>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8"/>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8"/>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8"/>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68"/>
          <p:cNvGrpSpPr/>
          <p:nvPr/>
        </p:nvGrpSpPr>
        <p:grpSpPr>
          <a:xfrm>
            <a:off x="5776154" y="3829461"/>
            <a:ext cx="317290" cy="361033"/>
            <a:chOff x="-54061475" y="2685450"/>
            <a:chExt cx="279625" cy="318175"/>
          </a:xfrm>
        </p:grpSpPr>
        <p:sp>
          <p:nvSpPr>
            <p:cNvPr id="3017" name="Google Shape;3017;p68"/>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8"/>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8"/>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8"/>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68"/>
          <p:cNvGrpSpPr/>
          <p:nvPr/>
        </p:nvGrpSpPr>
        <p:grpSpPr>
          <a:xfrm>
            <a:off x="8029690" y="2921780"/>
            <a:ext cx="275278" cy="361969"/>
            <a:chOff x="-52074300" y="1911950"/>
            <a:chExt cx="242600" cy="319000"/>
          </a:xfrm>
        </p:grpSpPr>
        <p:sp>
          <p:nvSpPr>
            <p:cNvPr id="3022" name="Google Shape;3022;p68"/>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8"/>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8"/>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8"/>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68"/>
          <p:cNvGrpSpPr/>
          <p:nvPr/>
        </p:nvGrpSpPr>
        <p:grpSpPr>
          <a:xfrm>
            <a:off x="5287689" y="1533182"/>
            <a:ext cx="361998" cy="361090"/>
            <a:chOff x="-57578225" y="1904075"/>
            <a:chExt cx="319025" cy="318225"/>
          </a:xfrm>
        </p:grpSpPr>
        <p:sp>
          <p:nvSpPr>
            <p:cNvPr id="3027" name="Google Shape;3027;p68"/>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8"/>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8"/>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8"/>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68"/>
          <p:cNvGrpSpPr/>
          <p:nvPr/>
        </p:nvGrpSpPr>
        <p:grpSpPr>
          <a:xfrm>
            <a:off x="5310042" y="2006443"/>
            <a:ext cx="317290" cy="361090"/>
            <a:chOff x="-57558525" y="2294725"/>
            <a:chExt cx="279625" cy="318225"/>
          </a:xfrm>
        </p:grpSpPr>
        <p:sp>
          <p:nvSpPr>
            <p:cNvPr id="3032" name="Google Shape;3032;p68"/>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8"/>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8"/>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8"/>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8"/>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68"/>
          <p:cNvGrpSpPr/>
          <p:nvPr/>
        </p:nvGrpSpPr>
        <p:grpSpPr>
          <a:xfrm>
            <a:off x="5285901" y="2459027"/>
            <a:ext cx="365572" cy="361969"/>
            <a:chOff x="-57579800" y="2686975"/>
            <a:chExt cx="322175" cy="319000"/>
          </a:xfrm>
        </p:grpSpPr>
        <p:sp>
          <p:nvSpPr>
            <p:cNvPr id="3038" name="Google Shape;3038;p68"/>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8"/>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68"/>
          <p:cNvGrpSpPr/>
          <p:nvPr/>
        </p:nvGrpSpPr>
        <p:grpSpPr>
          <a:xfrm>
            <a:off x="7510682" y="2006443"/>
            <a:ext cx="367359" cy="361090"/>
            <a:chOff x="-55620975" y="2294725"/>
            <a:chExt cx="323750" cy="318225"/>
          </a:xfrm>
        </p:grpSpPr>
        <p:sp>
          <p:nvSpPr>
            <p:cNvPr id="3041" name="Google Shape;3041;p68"/>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8"/>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8"/>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8"/>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8"/>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8"/>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68"/>
          <p:cNvGrpSpPr/>
          <p:nvPr/>
        </p:nvGrpSpPr>
        <p:grpSpPr>
          <a:xfrm>
            <a:off x="7512923" y="2458942"/>
            <a:ext cx="362877" cy="361175"/>
            <a:chOff x="-55620175" y="2686900"/>
            <a:chExt cx="319800" cy="318300"/>
          </a:xfrm>
        </p:grpSpPr>
        <p:sp>
          <p:nvSpPr>
            <p:cNvPr id="3048" name="Google Shape;3048;p68"/>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8"/>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8"/>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8"/>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68"/>
          <p:cNvGrpSpPr/>
          <p:nvPr/>
        </p:nvGrpSpPr>
        <p:grpSpPr>
          <a:xfrm>
            <a:off x="6198887" y="2911936"/>
            <a:ext cx="361969" cy="361090"/>
            <a:chOff x="-53690500" y="1903275"/>
            <a:chExt cx="319000" cy="318225"/>
          </a:xfrm>
        </p:grpSpPr>
        <p:sp>
          <p:nvSpPr>
            <p:cNvPr id="3053" name="Google Shape;3053;p68"/>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8"/>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8"/>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8"/>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68"/>
          <p:cNvGrpSpPr/>
          <p:nvPr/>
        </p:nvGrpSpPr>
        <p:grpSpPr>
          <a:xfrm>
            <a:off x="6221226" y="3365399"/>
            <a:ext cx="317290" cy="359303"/>
            <a:chOff x="-53670800" y="2296300"/>
            <a:chExt cx="279625" cy="316650"/>
          </a:xfrm>
        </p:grpSpPr>
        <p:sp>
          <p:nvSpPr>
            <p:cNvPr id="3058" name="Google Shape;3058;p68"/>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8"/>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8"/>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8"/>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68"/>
          <p:cNvGrpSpPr/>
          <p:nvPr/>
        </p:nvGrpSpPr>
        <p:grpSpPr>
          <a:xfrm>
            <a:off x="6198887" y="3830738"/>
            <a:ext cx="361969" cy="361544"/>
            <a:chOff x="-53690500" y="2686575"/>
            <a:chExt cx="319000" cy="318625"/>
          </a:xfrm>
        </p:grpSpPr>
        <p:sp>
          <p:nvSpPr>
            <p:cNvPr id="3063" name="Google Shape;3063;p68"/>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8"/>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8"/>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8"/>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68"/>
          <p:cNvGrpSpPr/>
          <p:nvPr/>
        </p:nvGrpSpPr>
        <p:grpSpPr>
          <a:xfrm>
            <a:off x="8008669" y="3373598"/>
            <a:ext cx="317319" cy="360948"/>
            <a:chOff x="-52092425" y="2303525"/>
            <a:chExt cx="279650" cy="318100"/>
          </a:xfrm>
        </p:grpSpPr>
        <p:sp>
          <p:nvSpPr>
            <p:cNvPr id="3068" name="Google Shape;3068;p68"/>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8"/>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8"/>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8"/>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8"/>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68"/>
          <p:cNvGrpSpPr/>
          <p:nvPr/>
        </p:nvGrpSpPr>
        <p:grpSpPr>
          <a:xfrm>
            <a:off x="5727728" y="1534061"/>
            <a:ext cx="363756" cy="361090"/>
            <a:chOff x="-57189125" y="1904850"/>
            <a:chExt cx="320575" cy="318225"/>
          </a:xfrm>
        </p:grpSpPr>
        <p:sp>
          <p:nvSpPr>
            <p:cNvPr id="3074" name="Google Shape;3074;p68"/>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8"/>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8"/>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8"/>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8"/>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68"/>
          <p:cNvGrpSpPr/>
          <p:nvPr/>
        </p:nvGrpSpPr>
        <p:grpSpPr>
          <a:xfrm>
            <a:off x="5728621" y="2028797"/>
            <a:ext cx="361969" cy="316411"/>
            <a:chOff x="-57187550" y="2314425"/>
            <a:chExt cx="319000" cy="278850"/>
          </a:xfrm>
        </p:grpSpPr>
        <p:sp>
          <p:nvSpPr>
            <p:cNvPr id="3080" name="Google Shape;3080;p68"/>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8"/>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8"/>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8"/>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68"/>
          <p:cNvGrpSpPr/>
          <p:nvPr/>
        </p:nvGrpSpPr>
        <p:grpSpPr>
          <a:xfrm>
            <a:off x="5745585" y="2458346"/>
            <a:ext cx="328042" cy="361771"/>
            <a:chOff x="-57172600" y="2686375"/>
            <a:chExt cx="289100" cy="318825"/>
          </a:xfrm>
        </p:grpSpPr>
        <p:sp>
          <p:nvSpPr>
            <p:cNvPr id="3085" name="Google Shape;3085;p68"/>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8"/>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68"/>
          <p:cNvGrpSpPr/>
          <p:nvPr/>
        </p:nvGrpSpPr>
        <p:grpSpPr>
          <a:xfrm>
            <a:off x="7958434" y="1532274"/>
            <a:ext cx="361090" cy="359303"/>
            <a:chOff x="-55225575" y="1903275"/>
            <a:chExt cx="318225" cy="316650"/>
          </a:xfrm>
        </p:grpSpPr>
        <p:sp>
          <p:nvSpPr>
            <p:cNvPr id="3088" name="Google Shape;3088;p68"/>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8"/>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8"/>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8"/>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8"/>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68"/>
          <p:cNvGrpSpPr/>
          <p:nvPr/>
        </p:nvGrpSpPr>
        <p:grpSpPr>
          <a:xfrm>
            <a:off x="7969611" y="2008231"/>
            <a:ext cx="338736" cy="359303"/>
            <a:chOff x="-55217700" y="2296300"/>
            <a:chExt cx="298525" cy="316650"/>
          </a:xfrm>
        </p:grpSpPr>
        <p:sp>
          <p:nvSpPr>
            <p:cNvPr id="3094" name="Google Shape;3094;p68"/>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8"/>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8"/>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8"/>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68"/>
          <p:cNvGrpSpPr/>
          <p:nvPr/>
        </p:nvGrpSpPr>
        <p:grpSpPr>
          <a:xfrm>
            <a:off x="7957541" y="2460814"/>
            <a:ext cx="362877" cy="359303"/>
            <a:chOff x="-55229525" y="2688550"/>
            <a:chExt cx="319800" cy="316650"/>
          </a:xfrm>
        </p:grpSpPr>
        <p:sp>
          <p:nvSpPr>
            <p:cNvPr id="3099" name="Google Shape;3099;p68"/>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8"/>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8"/>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8"/>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68"/>
          <p:cNvGrpSpPr/>
          <p:nvPr/>
        </p:nvGrpSpPr>
        <p:grpSpPr>
          <a:xfrm>
            <a:off x="6653760" y="2911936"/>
            <a:ext cx="338765" cy="361090"/>
            <a:chOff x="-53288825" y="1903275"/>
            <a:chExt cx="298550" cy="318225"/>
          </a:xfrm>
        </p:grpSpPr>
        <p:sp>
          <p:nvSpPr>
            <p:cNvPr id="3104" name="Google Shape;3104;p68"/>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8"/>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8"/>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68"/>
          <p:cNvGrpSpPr/>
          <p:nvPr/>
        </p:nvGrpSpPr>
        <p:grpSpPr>
          <a:xfrm>
            <a:off x="6642143" y="3363612"/>
            <a:ext cx="361998" cy="361090"/>
            <a:chOff x="-53299850" y="2294725"/>
            <a:chExt cx="319025" cy="318225"/>
          </a:xfrm>
        </p:grpSpPr>
        <p:sp>
          <p:nvSpPr>
            <p:cNvPr id="3108" name="Google Shape;3108;p68"/>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8"/>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8"/>
          <p:cNvGrpSpPr/>
          <p:nvPr/>
        </p:nvGrpSpPr>
        <p:grpSpPr>
          <a:xfrm>
            <a:off x="6664936" y="3832071"/>
            <a:ext cx="316411" cy="360211"/>
            <a:chOff x="-53278575" y="2687750"/>
            <a:chExt cx="278850" cy="317450"/>
          </a:xfrm>
        </p:grpSpPr>
        <p:sp>
          <p:nvSpPr>
            <p:cNvPr id="3111" name="Google Shape;3111;p68"/>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8"/>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8"/>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8"/>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68"/>
          <p:cNvGrpSpPr/>
          <p:nvPr/>
        </p:nvGrpSpPr>
        <p:grpSpPr>
          <a:xfrm>
            <a:off x="7986330" y="3831759"/>
            <a:ext cx="361998" cy="362310"/>
            <a:chOff x="-52101875" y="2687475"/>
            <a:chExt cx="319025" cy="319300"/>
          </a:xfrm>
        </p:grpSpPr>
        <p:sp>
          <p:nvSpPr>
            <p:cNvPr id="3116" name="Google Shape;3116;p68"/>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8"/>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8"/>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8"/>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68"/>
          <p:cNvGrpSpPr/>
          <p:nvPr/>
        </p:nvGrpSpPr>
        <p:grpSpPr>
          <a:xfrm>
            <a:off x="6201079" y="1533182"/>
            <a:ext cx="317290" cy="361090"/>
            <a:chOff x="-56774050" y="1904075"/>
            <a:chExt cx="279625" cy="318225"/>
          </a:xfrm>
        </p:grpSpPr>
        <p:sp>
          <p:nvSpPr>
            <p:cNvPr id="3121" name="Google Shape;3121;p68"/>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8"/>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68"/>
          <p:cNvGrpSpPr/>
          <p:nvPr/>
        </p:nvGrpSpPr>
        <p:grpSpPr>
          <a:xfrm>
            <a:off x="6201079" y="2006443"/>
            <a:ext cx="317290" cy="361090"/>
            <a:chOff x="-56774850" y="2294725"/>
            <a:chExt cx="279625" cy="318225"/>
          </a:xfrm>
        </p:grpSpPr>
        <p:sp>
          <p:nvSpPr>
            <p:cNvPr id="3124" name="Google Shape;3124;p68"/>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68"/>
          <p:cNvGrpSpPr/>
          <p:nvPr/>
        </p:nvGrpSpPr>
        <p:grpSpPr>
          <a:xfrm>
            <a:off x="6222086" y="2459027"/>
            <a:ext cx="275278" cy="360182"/>
            <a:chOff x="-56756725" y="2686975"/>
            <a:chExt cx="242600" cy="317425"/>
          </a:xfrm>
        </p:grpSpPr>
        <p:sp>
          <p:nvSpPr>
            <p:cNvPr id="3128" name="Google Shape;3128;p68"/>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8"/>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8"/>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68"/>
          <p:cNvGrpSpPr/>
          <p:nvPr/>
        </p:nvGrpSpPr>
        <p:grpSpPr>
          <a:xfrm>
            <a:off x="4870518" y="2911936"/>
            <a:ext cx="337346" cy="361998"/>
            <a:chOff x="-54826975" y="1903275"/>
            <a:chExt cx="297300" cy="319025"/>
          </a:xfrm>
        </p:grpSpPr>
        <p:sp>
          <p:nvSpPr>
            <p:cNvPr id="3132" name="Google Shape;3132;p68"/>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8"/>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8"/>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68"/>
          <p:cNvGrpSpPr/>
          <p:nvPr/>
        </p:nvGrpSpPr>
        <p:grpSpPr>
          <a:xfrm>
            <a:off x="4858206" y="3365399"/>
            <a:ext cx="361969" cy="359274"/>
            <a:chOff x="-54836500" y="2296300"/>
            <a:chExt cx="319000" cy="316625"/>
          </a:xfrm>
        </p:grpSpPr>
        <p:sp>
          <p:nvSpPr>
            <p:cNvPr id="3136" name="Google Shape;3136;p68"/>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8"/>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8"/>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8"/>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68"/>
          <p:cNvGrpSpPr/>
          <p:nvPr/>
        </p:nvGrpSpPr>
        <p:grpSpPr>
          <a:xfrm>
            <a:off x="4879652" y="3832071"/>
            <a:ext cx="319078" cy="361090"/>
            <a:chOff x="-54817600" y="2687750"/>
            <a:chExt cx="281200" cy="318225"/>
          </a:xfrm>
        </p:grpSpPr>
        <p:sp>
          <p:nvSpPr>
            <p:cNvPr id="3141" name="Google Shape;3141;p68"/>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8"/>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8"/>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8"/>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68"/>
          <p:cNvGrpSpPr/>
          <p:nvPr/>
        </p:nvGrpSpPr>
        <p:grpSpPr>
          <a:xfrm>
            <a:off x="7110476" y="2911936"/>
            <a:ext cx="317290" cy="359303"/>
            <a:chOff x="-52887125" y="1903275"/>
            <a:chExt cx="279625" cy="316650"/>
          </a:xfrm>
        </p:grpSpPr>
        <p:sp>
          <p:nvSpPr>
            <p:cNvPr id="3146" name="Google Shape;3146;p68"/>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8"/>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68"/>
          <p:cNvGrpSpPr/>
          <p:nvPr/>
        </p:nvGrpSpPr>
        <p:grpSpPr>
          <a:xfrm>
            <a:off x="7089030" y="3362733"/>
            <a:ext cx="360182" cy="361969"/>
            <a:chOff x="-52906025" y="2293950"/>
            <a:chExt cx="317425" cy="319000"/>
          </a:xfrm>
        </p:grpSpPr>
        <p:sp>
          <p:nvSpPr>
            <p:cNvPr id="3149" name="Google Shape;3149;p68"/>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8"/>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8"/>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68"/>
          <p:cNvGrpSpPr/>
          <p:nvPr/>
        </p:nvGrpSpPr>
        <p:grpSpPr>
          <a:xfrm>
            <a:off x="7110476" y="3831192"/>
            <a:ext cx="317290" cy="361090"/>
            <a:chOff x="-52887125" y="2686975"/>
            <a:chExt cx="279625" cy="318225"/>
          </a:xfrm>
        </p:grpSpPr>
        <p:sp>
          <p:nvSpPr>
            <p:cNvPr id="3153" name="Google Shape;3153;p68"/>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8"/>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8"/>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8"/>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68"/>
          <p:cNvGrpSpPr/>
          <p:nvPr/>
        </p:nvGrpSpPr>
        <p:grpSpPr>
          <a:xfrm>
            <a:off x="6220848" y="4290810"/>
            <a:ext cx="318170" cy="359303"/>
            <a:chOff x="-51722225" y="1915100"/>
            <a:chExt cx="280400" cy="316650"/>
          </a:xfrm>
        </p:grpSpPr>
        <p:sp>
          <p:nvSpPr>
            <p:cNvPr id="3158" name="Google Shape;3158;p68"/>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8"/>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8"/>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68"/>
          <p:cNvGrpSpPr/>
          <p:nvPr/>
        </p:nvGrpSpPr>
        <p:grpSpPr>
          <a:xfrm>
            <a:off x="6616678" y="1531508"/>
            <a:ext cx="370905" cy="360976"/>
            <a:chOff x="-56407800" y="1902600"/>
            <a:chExt cx="326875" cy="318125"/>
          </a:xfrm>
        </p:grpSpPr>
        <p:sp>
          <p:nvSpPr>
            <p:cNvPr id="3163" name="Google Shape;3163;p68"/>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68"/>
          <p:cNvGrpSpPr/>
          <p:nvPr/>
        </p:nvGrpSpPr>
        <p:grpSpPr>
          <a:xfrm>
            <a:off x="6622479" y="2018074"/>
            <a:ext cx="359303" cy="338736"/>
            <a:chOff x="-56401500" y="2304975"/>
            <a:chExt cx="316650" cy="298525"/>
          </a:xfrm>
        </p:grpSpPr>
        <p:sp>
          <p:nvSpPr>
            <p:cNvPr id="3167" name="Google Shape;3167;p68"/>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68"/>
          <p:cNvGrpSpPr/>
          <p:nvPr/>
        </p:nvGrpSpPr>
        <p:grpSpPr>
          <a:xfrm>
            <a:off x="5328863" y="2910149"/>
            <a:ext cx="319985" cy="361090"/>
            <a:chOff x="-54426150" y="1901700"/>
            <a:chExt cx="282000" cy="318225"/>
          </a:xfrm>
        </p:grpSpPr>
        <p:sp>
          <p:nvSpPr>
            <p:cNvPr id="3172" name="Google Shape;3172;p68"/>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68"/>
          <p:cNvGrpSpPr/>
          <p:nvPr/>
        </p:nvGrpSpPr>
        <p:grpSpPr>
          <a:xfrm>
            <a:off x="5328863" y="3363612"/>
            <a:ext cx="319985" cy="361998"/>
            <a:chOff x="-54426150" y="2294725"/>
            <a:chExt cx="282000" cy="319025"/>
          </a:xfrm>
        </p:grpSpPr>
        <p:sp>
          <p:nvSpPr>
            <p:cNvPr id="3177" name="Google Shape;3177;p68"/>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68"/>
          <p:cNvGrpSpPr/>
          <p:nvPr/>
        </p:nvGrpSpPr>
        <p:grpSpPr>
          <a:xfrm>
            <a:off x="5327076" y="3831192"/>
            <a:ext cx="323560" cy="361969"/>
            <a:chOff x="-54427725" y="2686975"/>
            <a:chExt cx="285150" cy="319000"/>
          </a:xfrm>
        </p:grpSpPr>
        <p:sp>
          <p:nvSpPr>
            <p:cNvPr id="3183" name="Google Shape;3183;p68"/>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68"/>
          <p:cNvGrpSpPr/>
          <p:nvPr/>
        </p:nvGrpSpPr>
        <p:grpSpPr>
          <a:xfrm>
            <a:off x="7533634" y="2912163"/>
            <a:ext cx="359303" cy="359984"/>
            <a:chOff x="-52513800" y="1903475"/>
            <a:chExt cx="316650" cy="317250"/>
          </a:xfrm>
        </p:grpSpPr>
        <p:sp>
          <p:nvSpPr>
            <p:cNvPr id="3189" name="Google Shape;3189;p68"/>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68"/>
          <p:cNvGrpSpPr/>
          <p:nvPr/>
        </p:nvGrpSpPr>
        <p:grpSpPr>
          <a:xfrm>
            <a:off x="7543464" y="3364520"/>
            <a:ext cx="339644" cy="360182"/>
            <a:chOff x="-52505925" y="2295525"/>
            <a:chExt cx="299325" cy="317425"/>
          </a:xfrm>
        </p:grpSpPr>
        <p:sp>
          <p:nvSpPr>
            <p:cNvPr id="3192" name="Google Shape;3192;p68"/>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68"/>
          <p:cNvGrpSpPr/>
          <p:nvPr/>
        </p:nvGrpSpPr>
        <p:grpSpPr>
          <a:xfrm>
            <a:off x="7554641" y="3831192"/>
            <a:ext cx="317290" cy="361090"/>
            <a:chOff x="-52494100" y="2686975"/>
            <a:chExt cx="279625" cy="318225"/>
          </a:xfrm>
        </p:grpSpPr>
        <p:sp>
          <p:nvSpPr>
            <p:cNvPr id="3197" name="Google Shape;3197;p68"/>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8"/>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8"/>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8"/>
          <p:cNvGrpSpPr/>
          <p:nvPr/>
        </p:nvGrpSpPr>
        <p:grpSpPr>
          <a:xfrm>
            <a:off x="6665412" y="4292135"/>
            <a:ext cx="315503" cy="361090"/>
            <a:chOff x="-51708850" y="2305750"/>
            <a:chExt cx="278050" cy="318225"/>
          </a:xfrm>
        </p:grpSpPr>
        <p:sp>
          <p:nvSpPr>
            <p:cNvPr id="3202" name="Google Shape;3202;p68"/>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8"/>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68"/>
          <p:cNvGrpSpPr/>
          <p:nvPr/>
        </p:nvGrpSpPr>
        <p:grpSpPr>
          <a:xfrm>
            <a:off x="7536807" y="1533922"/>
            <a:ext cx="319089" cy="362073"/>
            <a:chOff x="1044400" y="2917425"/>
            <a:chExt cx="248125" cy="281550"/>
          </a:xfrm>
        </p:grpSpPr>
        <p:sp>
          <p:nvSpPr>
            <p:cNvPr id="3206" name="Google Shape;3206;p68"/>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8"/>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3211" name="Google Shape;3211;p68"/>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3212" name="Google Shape;3212;p68"/>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3213" name="Google Shape;3213;p68"/>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8"/>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68"/>
          <p:cNvSpPr/>
          <p:nvPr/>
        </p:nvSpPr>
        <p:spPr>
          <a:xfrm>
            <a:off x="6633660" y="2459865"/>
            <a:ext cx="343218" cy="362154"/>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19" name="Shape 3219"/>
        <p:cNvGrpSpPr/>
        <p:nvPr/>
      </p:nvGrpSpPr>
      <p:grpSpPr>
        <a:xfrm>
          <a:off x="0" y="0"/>
          <a:ext cx="0" cy="0"/>
          <a:chOff x="0" y="0"/>
          <a:chExt cx="0" cy="0"/>
        </a:xfrm>
      </p:grpSpPr>
      <p:sp>
        <p:nvSpPr>
          <p:cNvPr id="3220" name="Google Shape;3220;p6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3221" name="Google Shape;3221;p6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3222" name="Google Shape;3222;p69"/>
          <p:cNvGrpSpPr/>
          <p:nvPr/>
        </p:nvGrpSpPr>
        <p:grpSpPr>
          <a:xfrm>
            <a:off x="889109" y="1531603"/>
            <a:ext cx="278288" cy="357036"/>
            <a:chOff x="-50489600" y="1947400"/>
            <a:chExt cx="233150" cy="299125"/>
          </a:xfrm>
        </p:grpSpPr>
        <p:sp>
          <p:nvSpPr>
            <p:cNvPr id="3223" name="Google Shape;3223;p69"/>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69"/>
          <p:cNvGrpSpPr/>
          <p:nvPr/>
        </p:nvGrpSpPr>
        <p:grpSpPr>
          <a:xfrm>
            <a:off x="849616" y="1986560"/>
            <a:ext cx="357274" cy="358199"/>
            <a:chOff x="-50523475" y="2316000"/>
            <a:chExt cx="299325" cy="300100"/>
          </a:xfrm>
        </p:grpSpPr>
        <p:sp>
          <p:nvSpPr>
            <p:cNvPr id="3226" name="Google Shape;3226;p69"/>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69"/>
          <p:cNvGrpSpPr/>
          <p:nvPr/>
        </p:nvGrpSpPr>
        <p:grpSpPr>
          <a:xfrm>
            <a:off x="848213" y="2435869"/>
            <a:ext cx="360079" cy="357304"/>
            <a:chOff x="-50524250" y="2686150"/>
            <a:chExt cx="301675" cy="299350"/>
          </a:xfrm>
        </p:grpSpPr>
        <p:sp>
          <p:nvSpPr>
            <p:cNvPr id="3229" name="Google Shape;3229;p69"/>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69"/>
          <p:cNvGrpSpPr/>
          <p:nvPr/>
        </p:nvGrpSpPr>
        <p:grpSpPr>
          <a:xfrm>
            <a:off x="3070976" y="1561682"/>
            <a:ext cx="358199" cy="359154"/>
            <a:chOff x="-48633950" y="1972600"/>
            <a:chExt cx="300100" cy="300900"/>
          </a:xfrm>
        </p:grpSpPr>
        <p:sp>
          <p:nvSpPr>
            <p:cNvPr id="3236" name="Google Shape;3236;p69"/>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69"/>
          <p:cNvGrpSpPr/>
          <p:nvPr/>
        </p:nvGrpSpPr>
        <p:grpSpPr>
          <a:xfrm>
            <a:off x="3070499" y="2017593"/>
            <a:ext cx="359154" cy="361004"/>
            <a:chOff x="-48634750" y="2342000"/>
            <a:chExt cx="300900" cy="302450"/>
          </a:xfrm>
        </p:grpSpPr>
        <p:sp>
          <p:nvSpPr>
            <p:cNvPr id="3239" name="Google Shape;3239;p69"/>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69"/>
          <p:cNvGrpSpPr/>
          <p:nvPr/>
        </p:nvGrpSpPr>
        <p:grpSpPr>
          <a:xfrm>
            <a:off x="3071439" y="2465977"/>
            <a:ext cx="357274" cy="357274"/>
            <a:chOff x="-48633175" y="2711375"/>
            <a:chExt cx="299325" cy="299325"/>
          </a:xfrm>
        </p:grpSpPr>
        <p:sp>
          <p:nvSpPr>
            <p:cNvPr id="3248" name="Google Shape;3248;p69"/>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69"/>
          <p:cNvGrpSpPr/>
          <p:nvPr/>
        </p:nvGrpSpPr>
        <p:grpSpPr>
          <a:xfrm>
            <a:off x="1757928" y="2917929"/>
            <a:ext cx="314006" cy="358229"/>
            <a:chOff x="-46753100" y="1965500"/>
            <a:chExt cx="263075" cy="300125"/>
          </a:xfrm>
        </p:grpSpPr>
        <p:sp>
          <p:nvSpPr>
            <p:cNvPr id="3251" name="Google Shape;3251;p69"/>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69"/>
          <p:cNvGrpSpPr/>
          <p:nvPr/>
        </p:nvGrpSpPr>
        <p:grpSpPr>
          <a:xfrm>
            <a:off x="1735354" y="3385142"/>
            <a:ext cx="359154" cy="315916"/>
            <a:chOff x="-46772025" y="2350650"/>
            <a:chExt cx="300900" cy="264675"/>
          </a:xfrm>
        </p:grpSpPr>
        <p:sp>
          <p:nvSpPr>
            <p:cNvPr id="3254" name="Google Shape;3254;p69"/>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69"/>
          <p:cNvGrpSpPr/>
          <p:nvPr/>
        </p:nvGrpSpPr>
        <p:grpSpPr>
          <a:xfrm>
            <a:off x="1735354" y="3819420"/>
            <a:ext cx="359154" cy="359154"/>
            <a:chOff x="-46772025" y="2701925"/>
            <a:chExt cx="300900" cy="300900"/>
          </a:xfrm>
        </p:grpSpPr>
        <p:sp>
          <p:nvSpPr>
            <p:cNvPr id="3257" name="Google Shape;3257;p69"/>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9" name="Google Shape;3259;p69"/>
          <p:cNvSpPr/>
          <p:nvPr/>
        </p:nvSpPr>
        <p:spPr>
          <a:xfrm>
            <a:off x="3964861" y="2960111"/>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0" name="Google Shape;3260;p69"/>
          <p:cNvGrpSpPr/>
          <p:nvPr/>
        </p:nvGrpSpPr>
        <p:grpSpPr>
          <a:xfrm>
            <a:off x="1293035" y="1532528"/>
            <a:ext cx="358199" cy="359154"/>
            <a:chOff x="-50154075" y="1948175"/>
            <a:chExt cx="300100" cy="300900"/>
          </a:xfrm>
        </p:grpSpPr>
        <p:sp>
          <p:nvSpPr>
            <p:cNvPr id="3261" name="Google Shape;3261;p69"/>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3" name="Google Shape;3263;p69"/>
          <p:cNvGrpSpPr/>
          <p:nvPr/>
        </p:nvGrpSpPr>
        <p:grpSpPr>
          <a:xfrm>
            <a:off x="1293035" y="1987485"/>
            <a:ext cx="358199" cy="358229"/>
            <a:chOff x="-50154850" y="2316775"/>
            <a:chExt cx="300100" cy="300125"/>
          </a:xfrm>
        </p:grpSpPr>
        <p:sp>
          <p:nvSpPr>
            <p:cNvPr id="3264" name="Google Shape;3264;p69"/>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69"/>
          <p:cNvGrpSpPr/>
          <p:nvPr/>
        </p:nvGrpSpPr>
        <p:grpSpPr>
          <a:xfrm>
            <a:off x="1288813" y="2434496"/>
            <a:ext cx="366644" cy="356558"/>
            <a:chOff x="-50158000" y="2685000"/>
            <a:chExt cx="307175" cy="298725"/>
          </a:xfrm>
        </p:grpSpPr>
        <p:sp>
          <p:nvSpPr>
            <p:cNvPr id="3267" name="Google Shape;3267;p69"/>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69"/>
          <p:cNvGrpSpPr/>
          <p:nvPr/>
        </p:nvGrpSpPr>
        <p:grpSpPr>
          <a:xfrm>
            <a:off x="3521599" y="1562607"/>
            <a:ext cx="361004" cy="358229"/>
            <a:chOff x="-48266125" y="1973375"/>
            <a:chExt cx="302450" cy="300125"/>
          </a:xfrm>
        </p:grpSpPr>
        <p:sp>
          <p:nvSpPr>
            <p:cNvPr id="3270" name="Google Shape;3270;p69"/>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69"/>
          <p:cNvGrpSpPr/>
          <p:nvPr/>
        </p:nvGrpSpPr>
        <p:grpSpPr>
          <a:xfrm>
            <a:off x="3548844" y="2018369"/>
            <a:ext cx="306516" cy="358349"/>
            <a:chOff x="-48237000" y="2342650"/>
            <a:chExt cx="256800" cy="300225"/>
          </a:xfrm>
        </p:grpSpPr>
        <p:sp>
          <p:nvSpPr>
            <p:cNvPr id="3277" name="Google Shape;3277;p69"/>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69"/>
          <p:cNvGrpSpPr/>
          <p:nvPr/>
        </p:nvGrpSpPr>
        <p:grpSpPr>
          <a:xfrm>
            <a:off x="2180338" y="2918646"/>
            <a:ext cx="361034" cy="355633"/>
            <a:chOff x="-46404975" y="1966100"/>
            <a:chExt cx="302475" cy="297950"/>
          </a:xfrm>
        </p:grpSpPr>
        <p:sp>
          <p:nvSpPr>
            <p:cNvPr id="3281" name="Google Shape;3281;p69"/>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69"/>
          <p:cNvGrpSpPr/>
          <p:nvPr/>
        </p:nvGrpSpPr>
        <p:grpSpPr>
          <a:xfrm>
            <a:off x="2181740" y="3364463"/>
            <a:ext cx="358229" cy="358199"/>
            <a:chOff x="-46401050" y="2333325"/>
            <a:chExt cx="300125" cy="300100"/>
          </a:xfrm>
        </p:grpSpPr>
        <p:sp>
          <p:nvSpPr>
            <p:cNvPr id="3286" name="Google Shape;3286;p69"/>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0" name="Google Shape;3290;p69"/>
          <p:cNvSpPr/>
          <p:nvPr/>
        </p:nvSpPr>
        <p:spPr>
          <a:xfrm>
            <a:off x="2183438" y="3820197"/>
            <a:ext cx="360109" cy="359154"/>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1" name="Google Shape;3291;p69"/>
          <p:cNvGrpSpPr/>
          <p:nvPr/>
        </p:nvGrpSpPr>
        <p:grpSpPr>
          <a:xfrm>
            <a:off x="3961830" y="3374818"/>
            <a:ext cx="359154" cy="359124"/>
            <a:chOff x="-44914800" y="2342000"/>
            <a:chExt cx="300900" cy="300875"/>
          </a:xfrm>
        </p:grpSpPr>
        <p:sp>
          <p:nvSpPr>
            <p:cNvPr id="3292" name="Google Shape;3292;p69"/>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5" name="Google Shape;3295;p69"/>
          <p:cNvSpPr/>
          <p:nvPr/>
        </p:nvSpPr>
        <p:spPr>
          <a:xfrm>
            <a:off x="1739586" y="15317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69"/>
          <p:cNvGrpSpPr/>
          <p:nvPr/>
        </p:nvGrpSpPr>
        <p:grpSpPr>
          <a:xfrm>
            <a:off x="1735816" y="1987336"/>
            <a:ext cx="359154" cy="357424"/>
            <a:chOff x="-49786250" y="2316650"/>
            <a:chExt cx="300900" cy="299450"/>
          </a:xfrm>
        </p:grpSpPr>
        <p:sp>
          <p:nvSpPr>
            <p:cNvPr id="3297" name="Google Shape;3297;p69"/>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4" name="Google Shape;3304;p69"/>
          <p:cNvSpPr/>
          <p:nvPr/>
        </p:nvSpPr>
        <p:spPr>
          <a:xfrm>
            <a:off x="1731604" y="2433842"/>
            <a:ext cx="373239" cy="359154"/>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3971472" y="1563432"/>
            <a:ext cx="359154" cy="35819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6" name="Google Shape;3306;p69"/>
          <p:cNvGrpSpPr/>
          <p:nvPr/>
        </p:nvGrpSpPr>
        <p:grpSpPr>
          <a:xfrm>
            <a:off x="4033144" y="2017593"/>
            <a:ext cx="230365" cy="359124"/>
            <a:chOff x="-47842400" y="2342000"/>
            <a:chExt cx="193000" cy="300875"/>
          </a:xfrm>
        </p:grpSpPr>
        <p:sp>
          <p:nvSpPr>
            <p:cNvPr id="3307" name="Google Shape;3307;p69"/>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69"/>
          <p:cNvGrpSpPr/>
          <p:nvPr/>
        </p:nvGrpSpPr>
        <p:grpSpPr>
          <a:xfrm>
            <a:off x="3969212" y="2465052"/>
            <a:ext cx="358229" cy="359154"/>
            <a:chOff x="-47896750" y="2710600"/>
            <a:chExt cx="300125" cy="300900"/>
          </a:xfrm>
        </p:grpSpPr>
        <p:sp>
          <p:nvSpPr>
            <p:cNvPr id="3311" name="Google Shape;3311;p69"/>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69"/>
          <p:cNvGrpSpPr/>
          <p:nvPr/>
        </p:nvGrpSpPr>
        <p:grpSpPr>
          <a:xfrm>
            <a:off x="2624852" y="2938609"/>
            <a:ext cx="359154" cy="314991"/>
            <a:chOff x="-46033225" y="1982825"/>
            <a:chExt cx="300900" cy="263900"/>
          </a:xfrm>
        </p:grpSpPr>
        <p:sp>
          <p:nvSpPr>
            <p:cNvPr id="3316" name="Google Shape;3316;p69"/>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69"/>
          <p:cNvGrpSpPr/>
          <p:nvPr/>
        </p:nvGrpSpPr>
        <p:grpSpPr>
          <a:xfrm>
            <a:off x="2621569" y="3365866"/>
            <a:ext cx="365719" cy="326151"/>
            <a:chOff x="-46034000" y="2334500"/>
            <a:chExt cx="306400" cy="273250"/>
          </a:xfrm>
        </p:grpSpPr>
        <p:sp>
          <p:nvSpPr>
            <p:cNvPr id="3320" name="Google Shape;3320;p69"/>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69"/>
          <p:cNvGrpSpPr/>
          <p:nvPr/>
        </p:nvGrpSpPr>
        <p:grpSpPr>
          <a:xfrm>
            <a:off x="2667627" y="3820255"/>
            <a:ext cx="273603" cy="356439"/>
            <a:chOff x="-45998575" y="2702625"/>
            <a:chExt cx="229225" cy="298625"/>
          </a:xfrm>
        </p:grpSpPr>
        <p:sp>
          <p:nvSpPr>
            <p:cNvPr id="3324" name="Google Shape;3324;p69"/>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1" name="Google Shape;3331;p69"/>
          <p:cNvSpPr/>
          <p:nvPr/>
        </p:nvSpPr>
        <p:spPr>
          <a:xfrm>
            <a:off x="3986479" y="3841352"/>
            <a:ext cx="314961" cy="35819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2183447" y="1541799"/>
            <a:ext cx="360079" cy="33659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9"/>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9"/>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6" name="Google Shape;3336;p69"/>
          <p:cNvGrpSpPr/>
          <p:nvPr/>
        </p:nvGrpSpPr>
        <p:grpSpPr>
          <a:xfrm>
            <a:off x="2203197" y="2434019"/>
            <a:ext cx="314961" cy="361034"/>
            <a:chOff x="-49398750" y="2684600"/>
            <a:chExt cx="263875" cy="302475"/>
          </a:xfrm>
        </p:grpSpPr>
        <p:sp>
          <p:nvSpPr>
            <p:cNvPr id="3337" name="Google Shape;3337;p69"/>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9"/>
          <p:cNvGrpSpPr/>
          <p:nvPr/>
        </p:nvGrpSpPr>
        <p:grpSpPr>
          <a:xfrm>
            <a:off x="873121" y="2928284"/>
            <a:ext cx="314006" cy="359154"/>
            <a:chOff x="-47509225" y="1974175"/>
            <a:chExt cx="263075" cy="300900"/>
          </a:xfrm>
        </p:grpSpPr>
        <p:sp>
          <p:nvSpPr>
            <p:cNvPr id="3341" name="Google Shape;3341;p69"/>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69"/>
          <p:cNvGrpSpPr/>
          <p:nvPr/>
        </p:nvGrpSpPr>
        <p:grpSpPr>
          <a:xfrm>
            <a:off x="849622" y="3374818"/>
            <a:ext cx="361004" cy="357961"/>
            <a:chOff x="-47529700" y="2342000"/>
            <a:chExt cx="302450" cy="299900"/>
          </a:xfrm>
        </p:grpSpPr>
        <p:sp>
          <p:nvSpPr>
            <p:cNvPr id="3347" name="Google Shape;3347;p69"/>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9"/>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69"/>
          <p:cNvGrpSpPr/>
          <p:nvPr/>
        </p:nvGrpSpPr>
        <p:grpSpPr>
          <a:xfrm>
            <a:off x="851025" y="3873967"/>
            <a:ext cx="358199" cy="272648"/>
            <a:chOff x="-47527350" y="2747625"/>
            <a:chExt cx="300100" cy="228425"/>
          </a:xfrm>
        </p:grpSpPr>
        <p:sp>
          <p:nvSpPr>
            <p:cNvPr id="3350" name="Google Shape;3350;p69"/>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9"/>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6" name="Google Shape;3356;p69"/>
          <p:cNvSpPr/>
          <p:nvPr/>
        </p:nvSpPr>
        <p:spPr>
          <a:xfrm>
            <a:off x="3077474" y="2915682"/>
            <a:ext cx="356319" cy="36079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7" name="Google Shape;3357;p69"/>
          <p:cNvGrpSpPr/>
          <p:nvPr/>
        </p:nvGrpSpPr>
        <p:grpSpPr>
          <a:xfrm>
            <a:off x="3073924" y="3387022"/>
            <a:ext cx="358229" cy="314961"/>
            <a:chOff x="-45664625" y="2352225"/>
            <a:chExt cx="300125" cy="263875"/>
          </a:xfrm>
        </p:grpSpPr>
        <p:sp>
          <p:nvSpPr>
            <p:cNvPr id="3358" name="Google Shape;3358;p69"/>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9"/>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9"/>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9"/>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9"/>
          <p:cNvGrpSpPr/>
          <p:nvPr/>
        </p:nvGrpSpPr>
        <p:grpSpPr>
          <a:xfrm>
            <a:off x="3073103" y="3821001"/>
            <a:ext cx="359870" cy="357573"/>
            <a:chOff x="-45665400" y="2703250"/>
            <a:chExt cx="301500" cy="299575"/>
          </a:xfrm>
        </p:grpSpPr>
        <p:sp>
          <p:nvSpPr>
            <p:cNvPr id="3366" name="Google Shape;3366;p69"/>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9"/>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9"/>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9"/>
          <p:cNvGrpSpPr/>
          <p:nvPr/>
        </p:nvGrpSpPr>
        <p:grpSpPr>
          <a:xfrm>
            <a:off x="2174760" y="4261937"/>
            <a:ext cx="359154" cy="360109"/>
            <a:chOff x="-44528075" y="1982825"/>
            <a:chExt cx="300900" cy="301700"/>
          </a:xfrm>
        </p:grpSpPr>
        <p:sp>
          <p:nvSpPr>
            <p:cNvPr id="3371" name="Google Shape;3371;p69"/>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9"/>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8" name="Google Shape;3378;p69"/>
          <p:cNvSpPr/>
          <p:nvPr/>
        </p:nvSpPr>
        <p:spPr>
          <a:xfrm>
            <a:off x="2628711" y="1531475"/>
            <a:ext cx="358199" cy="35819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9" name="Google Shape;3379;p69"/>
          <p:cNvGrpSpPr/>
          <p:nvPr/>
        </p:nvGrpSpPr>
        <p:grpSpPr>
          <a:xfrm>
            <a:off x="2625923" y="1987485"/>
            <a:ext cx="358199" cy="358229"/>
            <a:chOff x="-49048250" y="2316775"/>
            <a:chExt cx="300100" cy="300125"/>
          </a:xfrm>
        </p:grpSpPr>
        <p:sp>
          <p:nvSpPr>
            <p:cNvPr id="3380" name="Google Shape;3380;p69"/>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9"/>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4" name="Google Shape;3384;p69"/>
          <p:cNvSpPr/>
          <p:nvPr/>
        </p:nvSpPr>
        <p:spPr>
          <a:xfrm>
            <a:off x="2627309" y="2435125"/>
            <a:ext cx="361004" cy="35787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69"/>
          <p:cNvGrpSpPr/>
          <p:nvPr/>
        </p:nvGrpSpPr>
        <p:grpSpPr>
          <a:xfrm>
            <a:off x="1290494" y="2928284"/>
            <a:ext cx="360109" cy="358199"/>
            <a:chOff x="-47160325" y="1974175"/>
            <a:chExt cx="301700" cy="300100"/>
          </a:xfrm>
        </p:grpSpPr>
        <p:sp>
          <p:nvSpPr>
            <p:cNvPr id="3386" name="Google Shape;3386;p69"/>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69"/>
          <p:cNvGrpSpPr/>
          <p:nvPr/>
        </p:nvGrpSpPr>
        <p:grpSpPr>
          <a:xfrm>
            <a:off x="1290971" y="3374818"/>
            <a:ext cx="359154" cy="359124"/>
            <a:chOff x="-47159525" y="2342000"/>
            <a:chExt cx="300900" cy="300875"/>
          </a:xfrm>
        </p:grpSpPr>
        <p:sp>
          <p:nvSpPr>
            <p:cNvPr id="3389" name="Google Shape;3389;p69"/>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9"/>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9"/>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69"/>
          <p:cNvGrpSpPr/>
          <p:nvPr/>
        </p:nvGrpSpPr>
        <p:grpSpPr>
          <a:xfrm>
            <a:off x="1291448" y="3831654"/>
            <a:ext cx="358199" cy="359154"/>
            <a:chOff x="-47157950" y="2712175"/>
            <a:chExt cx="300100" cy="300900"/>
          </a:xfrm>
        </p:grpSpPr>
        <p:sp>
          <p:nvSpPr>
            <p:cNvPr id="3395" name="Google Shape;3395;p69"/>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9"/>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69"/>
          <p:cNvSpPr/>
          <p:nvPr/>
        </p:nvSpPr>
        <p:spPr>
          <a:xfrm>
            <a:off x="3538211" y="2917800"/>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69"/>
          <p:cNvGrpSpPr/>
          <p:nvPr/>
        </p:nvGrpSpPr>
        <p:grpSpPr>
          <a:xfrm>
            <a:off x="3535175" y="3364463"/>
            <a:ext cx="315886" cy="358199"/>
            <a:chOff x="-45278675" y="2333325"/>
            <a:chExt cx="264650" cy="300100"/>
          </a:xfrm>
        </p:grpSpPr>
        <p:sp>
          <p:nvSpPr>
            <p:cNvPr id="3404" name="Google Shape;3404;p69"/>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9"/>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9"/>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69"/>
          <p:cNvGrpSpPr/>
          <p:nvPr/>
        </p:nvGrpSpPr>
        <p:grpSpPr>
          <a:xfrm>
            <a:off x="3545500" y="3819420"/>
            <a:ext cx="295237" cy="358229"/>
            <a:chOff x="-45270025" y="2701925"/>
            <a:chExt cx="247350" cy="300125"/>
          </a:xfrm>
        </p:grpSpPr>
        <p:sp>
          <p:nvSpPr>
            <p:cNvPr id="3409" name="Google Shape;3409;p69"/>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3" name="Google Shape;3413;p69"/>
          <p:cNvSpPr/>
          <p:nvPr/>
        </p:nvSpPr>
        <p:spPr>
          <a:xfrm>
            <a:off x="2628699" y="4289914"/>
            <a:ext cx="358199" cy="35819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4" name="Google Shape;3414;p69"/>
          <p:cNvGrpSpPr/>
          <p:nvPr/>
        </p:nvGrpSpPr>
        <p:grpSpPr>
          <a:xfrm>
            <a:off x="2209567" y="2078266"/>
            <a:ext cx="307444" cy="260626"/>
            <a:chOff x="1636184" y="2959225"/>
            <a:chExt cx="232666" cy="197250"/>
          </a:xfrm>
        </p:grpSpPr>
        <p:sp>
          <p:nvSpPr>
            <p:cNvPr id="3415" name="Google Shape;3415;p69"/>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3418" name="Google Shape;3418;p69"/>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3419" name="Google Shape;3419;p69"/>
          <p:cNvGrpSpPr/>
          <p:nvPr/>
        </p:nvGrpSpPr>
        <p:grpSpPr>
          <a:xfrm>
            <a:off x="3577265" y="2463611"/>
            <a:ext cx="258542" cy="365154"/>
            <a:chOff x="-47300587" y="123275"/>
            <a:chExt cx="190975" cy="269725"/>
          </a:xfrm>
        </p:grpSpPr>
        <p:sp>
          <p:nvSpPr>
            <p:cNvPr id="3420" name="Google Shape;3420;p69"/>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69"/>
          <p:cNvGrpSpPr/>
          <p:nvPr/>
        </p:nvGrpSpPr>
        <p:grpSpPr>
          <a:xfrm>
            <a:off x="4870788" y="1532801"/>
            <a:ext cx="342328" cy="339793"/>
            <a:chOff x="-13966675" y="1639700"/>
            <a:chExt cx="354450" cy="351825"/>
          </a:xfrm>
        </p:grpSpPr>
        <p:sp>
          <p:nvSpPr>
            <p:cNvPr id="3426" name="Google Shape;3426;p69"/>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69"/>
          <p:cNvSpPr/>
          <p:nvPr/>
        </p:nvSpPr>
        <p:spPr>
          <a:xfrm>
            <a:off x="4871549" y="193973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4932020" y="234945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3" name="Google Shape;3433;p69"/>
          <p:cNvGrpSpPr/>
          <p:nvPr/>
        </p:nvGrpSpPr>
        <p:grpSpPr>
          <a:xfrm>
            <a:off x="6667277" y="1532487"/>
            <a:ext cx="340034" cy="340420"/>
            <a:chOff x="-12199250" y="1662675"/>
            <a:chExt cx="352075" cy="352475"/>
          </a:xfrm>
        </p:grpSpPr>
        <p:sp>
          <p:nvSpPr>
            <p:cNvPr id="3434" name="Google Shape;3434;p69"/>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69"/>
          <p:cNvGrpSpPr/>
          <p:nvPr/>
        </p:nvGrpSpPr>
        <p:grpSpPr>
          <a:xfrm>
            <a:off x="6666130" y="1939354"/>
            <a:ext cx="342328" cy="342328"/>
            <a:chOff x="-12199250" y="2096250"/>
            <a:chExt cx="354450" cy="354450"/>
          </a:xfrm>
        </p:grpSpPr>
        <p:sp>
          <p:nvSpPr>
            <p:cNvPr id="3438" name="Google Shape;3438;p69"/>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69"/>
          <p:cNvGrpSpPr/>
          <p:nvPr/>
        </p:nvGrpSpPr>
        <p:grpSpPr>
          <a:xfrm>
            <a:off x="6667277" y="2348308"/>
            <a:ext cx="340034" cy="341579"/>
            <a:chOff x="-12199250" y="2530225"/>
            <a:chExt cx="352075" cy="353675"/>
          </a:xfrm>
        </p:grpSpPr>
        <p:sp>
          <p:nvSpPr>
            <p:cNvPr id="3441" name="Google Shape;3441;p69"/>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69"/>
          <p:cNvSpPr/>
          <p:nvPr/>
        </p:nvSpPr>
        <p:spPr>
          <a:xfrm>
            <a:off x="4871163" y="2779038"/>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69"/>
          <p:cNvGrpSpPr/>
          <p:nvPr/>
        </p:nvGrpSpPr>
        <p:grpSpPr>
          <a:xfrm>
            <a:off x="4870788" y="3188088"/>
            <a:ext cx="342328" cy="339310"/>
            <a:chOff x="-10462550" y="2057650"/>
            <a:chExt cx="354450" cy="351325"/>
          </a:xfrm>
        </p:grpSpPr>
        <p:sp>
          <p:nvSpPr>
            <p:cNvPr id="3447" name="Google Shape;3447;p69"/>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69"/>
          <p:cNvSpPr/>
          <p:nvPr/>
        </p:nvSpPr>
        <p:spPr>
          <a:xfrm>
            <a:off x="7591624" y="28055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69"/>
          <p:cNvGrpSpPr/>
          <p:nvPr/>
        </p:nvGrpSpPr>
        <p:grpSpPr>
          <a:xfrm>
            <a:off x="6649772" y="2779651"/>
            <a:ext cx="375044" cy="340541"/>
            <a:chOff x="-8692750" y="1622100"/>
            <a:chExt cx="388325" cy="352600"/>
          </a:xfrm>
        </p:grpSpPr>
        <p:sp>
          <p:nvSpPr>
            <p:cNvPr id="3451" name="Google Shape;3451;p69"/>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9"/>
          <p:cNvGrpSpPr/>
          <p:nvPr/>
        </p:nvGrpSpPr>
        <p:grpSpPr>
          <a:xfrm>
            <a:off x="5304253" y="1531907"/>
            <a:ext cx="341555" cy="341579"/>
            <a:chOff x="-13529550" y="1639425"/>
            <a:chExt cx="353650" cy="353675"/>
          </a:xfrm>
        </p:grpSpPr>
        <p:sp>
          <p:nvSpPr>
            <p:cNvPr id="3454" name="Google Shape;3454;p69"/>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69"/>
          <p:cNvGrpSpPr/>
          <p:nvPr/>
        </p:nvGrpSpPr>
        <p:grpSpPr>
          <a:xfrm>
            <a:off x="5303106" y="1940489"/>
            <a:ext cx="343849" cy="340058"/>
            <a:chOff x="-13531925" y="2075775"/>
            <a:chExt cx="356025" cy="352100"/>
          </a:xfrm>
        </p:grpSpPr>
        <p:sp>
          <p:nvSpPr>
            <p:cNvPr id="3463" name="Google Shape;3463;p69"/>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9"/>
          <p:cNvGrpSpPr/>
          <p:nvPr/>
        </p:nvGrpSpPr>
        <p:grpSpPr>
          <a:xfrm>
            <a:off x="5304627" y="2348694"/>
            <a:ext cx="340807" cy="340807"/>
            <a:chOff x="-13528775" y="2507400"/>
            <a:chExt cx="352875" cy="352875"/>
          </a:xfrm>
        </p:grpSpPr>
        <p:sp>
          <p:nvSpPr>
            <p:cNvPr id="3466" name="Google Shape;3466;p69"/>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9" name="Google Shape;3469;p69"/>
          <p:cNvSpPr/>
          <p:nvPr/>
        </p:nvSpPr>
        <p:spPr>
          <a:xfrm>
            <a:off x="7123388" y="156310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7123014" y="194020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69"/>
          <p:cNvGrpSpPr/>
          <p:nvPr/>
        </p:nvGrpSpPr>
        <p:grpSpPr>
          <a:xfrm>
            <a:off x="7140133" y="2348308"/>
            <a:ext cx="308090" cy="341579"/>
            <a:chOff x="-11747150" y="2530225"/>
            <a:chExt cx="319000" cy="353675"/>
          </a:xfrm>
        </p:grpSpPr>
        <p:sp>
          <p:nvSpPr>
            <p:cNvPr id="3472" name="Google Shape;3472;p69"/>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9"/>
          <p:cNvGrpSpPr/>
          <p:nvPr/>
        </p:nvGrpSpPr>
        <p:grpSpPr>
          <a:xfrm>
            <a:off x="5304627" y="2779519"/>
            <a:ext cx="340807" cy="340807"/>
            <a:chOff x="-10027775" y="1622900"/>
            <a:chExt cx="352875" cy="352875"/>
          </a:xfrm>
        </p:grpSpPr>
        <p:sp>
          <p:nvSpPr>
            <p:cNvPr id="3475" name="Google Shape;3475;p69"/>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69"/>
          <p:cNvSpPr/>
          <p:nvPr/>
        </p:nvSpPr>
        <p:spPr>
          <a:xfrm>
            <a:off x="5311472" y="3186872"/>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69"/>
          <p:cNvGrpSpPr/>
          <p:nvPr/>
        </p:nvGrpSpPr>
        <p:grpSpPr>
          <a:xfrm>
            <a:off x="8031595" y="2805183"/>
            <a:ext cx="322553" cy="342328"/>
            <a:chOff x="-10019125" y="2490075"/>
            <a:chExt cx="333975" cy="354450"/>
          </a:xfrm>
        </p:grpSpPr>
        <p:sp>
          <p:nvSpPr>
            <p:cNvPr id="3483" name="Google Shape;3483;p69"/>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69"/>
          <p:cNvGrpSpPr/>
          <p:nvPr/>
        </p:nvGrpSpPr>
        <p:grpSpPr>
          <a:xfrm>
            <a:off x="6661180" y="3186193"/>
            <a:ext cx="352227" cy="343100"/>
            <a:chOff x="-8684100" y="2032450"/>
            <a:chExt cx="364700" cy="355250"/>
          </a:xfrm>
        </p:grpSpPr>
        <p:sp>
          <p:nvSpPr>
            <p:cNvPr id="3488" name="Google Shape;3488;p69"/>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69"/>
          <p:cNvSpPr/>
          <p:nvPr/>
        </p:nvSpPr>
        <p:spPr>
          <a:xfrm>
            <a:off x="5773709" y="153229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69"/>
          <p:cNvGrpSpPr/>
          <p:nvPr/>
        </p:nvGrpSpPr>
        <p:grpSpPr>
          <a:xfrm>
            <a:off x="5752039" y="1939656"/>
            <a:ext cx="343849" cy="341724"/>
            <a:chOff x="-13095575" y="2073400"/>
            <a:chExt cx="356025" cy="353825"/>
          </a:xfrm>
        </p:grpSpPr>
        <p:sp>
          <p:nvSpPr>
            <p:cNvPr id="3493" name="Google Shape;3493;p69"/>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9"/>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69"/>
          <p:cNvSpPr/>
          <p:nvPr/>
        </p:nvSpPr>
        <p:spPr>
          <a:xfrm>
            <a:off x="5753174" y="234869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69"/>
          <p:cNvGrpSpPr/>
          <p:nvPr/>
        </p:nvGrpSpPr>
        <p:grpSpPr>
          <a:xfrm>
            <a:off x="7576787" y="1531485"/>
            <a:ext cx="343100" cy="342424"/>
            <a:chOff x="-11332875" y="1660700"/>
            <a:chExt cx="355250" cy="354550"/>
          </a:xfrm>
        </p:grpSpPr>
        <p:sp>
          <p:nvSpPr>
            <p:cNvPr id="3503" name="Google Shape;3503;p69"/>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9"/>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7" name="Google Shape;3507;p69"/>
          <p:cNvSpPr/>
          <p:nvPr/>
        </p:nvSpPr>
        <p:spPr>
          <a:xfrm>
            <a:off x="7575652" y="194087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7576413" y="236960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69"/>
          <p:cNvGrpSpPr/>
          <p:nvPr/>
        </p:nvGrpSpPr>
        <p:grpSpPr>
          <a:xfrm>
            <a:off x="5774096" y="2777997"/>
            <a:ext cx="299736" cy="343849"/>
            <a:chOff x="-9570950" y="1622100"/>
            <a:chExt cx="310350" cy="356025"/>
          </a:xfrm>
        </p:grpSpPr>
        <p:sp>
          <p:nvSpPr>
            <p:cNvPr id="3510" name="Google Shape;3510;p69"/>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9"/>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69"/>
          <p:cNvGrpSpPr/>
          <p:nvPr/>
        </p:nvGrpSpPr>
        <p:grpSpPr>
          <a:xfrm>
            <a:off x="5752800" y="3186953"/>
            <a:ext cx="342328" cy="341579"/>
            <a:chOff x="-9594575" y="2056875"/>
            <a:chExt cx="354450" cy="353675"/>
          </a:xfrm>
        </p:grpSpPr>
        <p:sp>
          <p:nvSpPr>
            <p:cNvPr id="3513" name="Google Shape;3513;p69"/>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9"/>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9"/>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69"/>
          <p:cNvSpPr/>
          <p:nvPr/>
        </p:nvSpPr>
        <p:spPr>
          <a:xfrm>
            <a:off x="7123002" y="3217391"/>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7" name="Google Shape;3517;p69"/>
          <p:cNvGrpSpPr/>
          <p:nvPr/>
        </p:nvGrpSpPr>
        <p:grpSpPr>
          <a:xfrm>
            <a:off x="6208482" y="1532293"/>
            <a:ext cx="342328" cy="340807"/>
            <a:chOff x="-12661600" y="1640225"/>
            <a:chExt cx="354450" cy="352875"/>
          </a:xfrm>
        </p:grpSpPr>
        <p:sp>
          <p:nvSpPr>
            <p:cNvPr id="3518" name="Google Shape;3518;p69"/>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9"/>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9"/>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69"/>
          <p:cNvGrpSpPr/>
          <p:nvPr/>
        </p:nvGrpSpPr>
        <p:grpSpPr>
          <a:xfrm>
            <a:off x="6208857" y="1960831"/>
            <a:ext cx="341579" cy="299374"/>
            <a:chOff x="-12660025" y="2096250"/>
            <a:chExt cx="353675" cy="309975"/>
          </a:xfrm>
        </p:grpSpPr>
        <p:sp>
          <p:nvSpPr>
            <p:cNvPr id="3522" name="Google Shape;3522;p69"/>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9"/>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9"/>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9"/>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9"/>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9"/>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69"/>
          <p:cNvGrpSpPr/>
          <p:nvPr/>
        </p:nvGrpSpPr>
        <p:grpSpPr>
          <a:xfrm>
            <a:off x="6207335" y="2348127"/>
            <a:ext cx="344622" cy="341941"/>
            <a:chOff x="-12663175" y="2506800"/>
            <a:chExt cx="356825" cy="354050"/>
          </a:xfrm>
        </p:grpSpPr>
        <p:sp>
          <p:nvSpPr>
            <p:cNvPr id="3529" name="Google Shape;3529;p69"/>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9"/>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9"/>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9"/>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9"/>
          <p:cNvGrpSpPr/>
          <p:nvPr/>
        </p:nvGrpSpPr>
        <p:grpSpPr>
          <a:xfrm>
            <a:off x="8022468" y="1531907"/>
            <a:ext cx="340807" cy="341579"/>
            <a:chOff x="-10896525" y="1663050"/>
            <a:chExt cx="352875" cy="353675"/>
          </a:xfrm>
        </p:grpSpPr>
        <p:sp>
          <p:nvSpPr>
            <p:cNvPr id="3534" name="Google Shape;3534;p69"/>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9"/>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69"/>
          <p:cNvSpPr/>
          <p:nvPr/>
        </p:nvSpPr>
        <p:spPr>
          <a:xfrm>
            <a:off x="8061643" y="193965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7" name="Google Shape;3537;p69"/>
          <p:cNvGrpSpPr/>
          <p:nvPr/>
        </p:nvGrpSpPr>
        <p:grpSpPr>
          <a:xfrm>
            <a:off x="8022082" y="2359342"/>
            <a:ext cx="341579" cy="319511"/>
            <a:chOff x="-10898100" y="2542050"/>
            <a:chExt cx="353675" cy="330825"/>
          </a:xfrm>
        </p:grpSpPr>
        <p:sp>
          <p:nvSpPr>
            <p:cNvPr id="3538" name="Google Shape;3538;p69"/>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9"/>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9"/>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69"/>
          <p:cNvGrpSpPr/>
          <p:nvPr/>
        </p:nvGrpSpPr>
        <p:grpSpPr>
          <a:xfrm>
            <a:off x="6209617" y="2780207"/>
            <a:ext cx="340058" cy="339430"/>
            <a:chOff x="-9157450" y="1622750"/>
            <a:chExt cx="352100" cy="351450"/>
          </a:xfrm>
        </p:grpSpPr>
        <p:sp>
          <p:nvSpPr>
            <p:cNvPr id="3545" name="Google Shape;3545;p69"/>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9"/>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69"/>
          <p:cNvGrpSpPr/>
          <p:nvPr/>
        </p:nvGrpSpPr>
        <p:grpSpPr>
          <a:xfrm>
            <a:off x="6247658" y="3188474"/>
            <a:ext cx="263977" cy="338537"/>
            <a:chOff x="-9119650" y="2056875"/>
            <a:chExt cx="273325" cy="350525"/>
          </a:xfrm>
        </p:grpSpPr>
        <p:sp>
          <p:nvSpPr>
            <p:cNvPr id="3548" name="Google Shape;3548;p69"/>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9"/>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0" name="Google Shape;3550;p69"/>
          <p:cNvSpPr/>
          <p:nvPr/>
        </p:nvSpPr>
        <p:spPr>
          <a:xfrm>
            <a:off x="8022842" y="3217399"/>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9"/>
          <p:cNvSpPr/>
          <p:nvPr/>
        </p:nvSpPr>
        <p:spPr>
          <a:xfrm>
            <a:off x="7143562" y="2779147"/>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2" name="Google Shape;3552;p69"/>
          <p:cNvGrpSpPr/>
          <p:nvPr/>
        </p:nvGrpSpPr>
        <p:grpSpPr>
          <a:xfrm>
            <a:off x="7576790" y="3217879"/>
            <a:ext cx="343094" cy="341569"/>
            <a:chOff x="6001575" y="3119050"/>
            <a:chExt cx="315025" cy="313625"/>
          </a:xfrm>
        </p:grpSpPr>
        <p:sp>
          <p:nvSpPr>
            <p:cNvPr id="3553" name="Google Shape;3553;p69"/>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9"/>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58" name="Shape 3558"/>
        <p:cNvGrpSpPr/>
        <p:nvPr/>
      </p:nvGrpSpPr>
      <p:grpSpPr>
        <a:xfrm>
          <a:off x="0" y="0"/>
          <a:ext cx="0" cy="0"/>
          <a:chOff x="0" y="0"/>
          <a:chExt cx="0" cy="0"/>
        </a:xfrm>
      </p:grpSpPr>
      <p:sp>
        <p:nvSpPr>
          <p:cNvPr id="3559" name="Google Shape;3559;p70"/>
          <p:cNvSpPr/>
          <p:nvPr/>
        </p:nvSpPr>
        <p:spPr>
          <a:xfrm>
            <a:off x="901486" y="1688459"/>
            <a:ext cx="361250" cy="473920"/>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0" name="Google Shape;3560;p70"/>
          <p:cNvGrpSpPr/>
          <p:nvPr/>
        </p:nvGrpSpPr>
        <p:grpSpPr>
          <a:xfrm>
            <a:off x="845233" y="2273195"/>
            <a:ext cx="476329" cy="476213"/>
            <a:chOff x="-21298675" y="2414425"/>
            <a:chExt cx="306400" cy="306325"/>
          </a:xfrm>
        </p:grpSpPr>
        <p:sp>
          <p:nvSpPr>
            <p:cNvPr id="3561" name="Google Shape;3561;p70"/>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0"/>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0"/>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70"/>
          <p:cNvGrpSpPr/>
          <p:nvPr/>
        </p:nvGrpSpPr>
        <p:grpSpPr>
          <a:xfrm>
            <a:off x="844611" y="2865128"/>
            <a:ext cx="477573" cy="445432"/>
            <a:chOff x="-21299475" y="2798025"/>
            <a:chExt cx="307200" cy="286525"/>
          </a:xfrm>
        </p:grpSpPr>
        <p:sp>
          <p:nvSpPr>
            <p:cNvPr id="3565" name="Google Shape;3565;p70"/>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0"/>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0"/>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0"/>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0"/>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0"/>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0"/>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0"/>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0"/>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0"/>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0"/>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7" name="Google Shape;3577;p70"/>
          <p:cNvSpPr/>
          <p:nvPr/>
        </p:nvSpPr>
        <p:spPr>
          <a:xfrm>
            <a:off x="3766168" y="1689838"/>
            <a:ext cx="472676" cy="47116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0"/>
          <p:cNvSpPr/>
          <p:nvPr/>
        </p:nvSpPr>
        <p:spPr>
          <a:xfrm>
            <a:off x="3765566" y="2273932"/>
            <a:ext cx="473881" cy="47512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0"/>
          <p:cNvSpPr/>
          <p:nvPr/>
        </p:nvSpPr>
        <p:spPr>
          <a:xfrm>
            <a:off x="3757598" y="2851126"/>
            <a:ext cx="489816" cy="473881"/>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0" name="Google Shape;3580;p70"/>
          <p:cNvGrpSpPr/>
          <p:nvPr/>
        </p:nvGrpSpPr>
        <p:grpSpPr>
          <a:xfrm>
            <a:off x="6713966" y="1688917"/>
            <a:ext cx="413912" cy="472676"/>
            <a:chOff x="-17545650" y="2051350"/>
            <a:chExt cx="266250" cy="304050"/>
          </a:xfrm>
        </p:grpSpPr>
        <p:sp>
          <p:nvSpPr>
            <p:cNvPr id="3581" name="Google Shape;3581;p70"/>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0"/>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0"/>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0"/>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70"/>
          <p:cNvSpPr/>
          <p:nvPr/>
        </p:nvSpPr>
        <p:spPr>
          <a:xfrm>
            <a:off x="6682919" y="2273951"/>
            <a:ext cx="473881" cy="475086"/>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70"/>
          <p:cNvGrpSpPr/>
          <p:nvPr/>
        </p:nvGrpSpPr>
        <p:grpSpPr>
          <a:xfrm>
            <a:off x="6684584" y="2865574"/>
            <a:ext cx="472676" cy="444538"/>
            <a:chOff x="-17565350" y="2809825"/>
            <a:chExt cx="304050" cy="285950"/>
          </a:xfrm>
        </p:grpSpPr>
        <p:sp>
          <p:nvSpPr>
            <p:cNvPr id="3587" name="Google Shape;3587;p70"/>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0"/>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0"/>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0"/>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0"/>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2" name="Google Shape;3592;p70"/>
          <p:cNvSpPr/>
          <p:nvPr/>
        </p:nvSpPr>
        <p:spPr>
          <a:xfrm>
            <a:off x="2680515" y="3446569"/>
            <a:ext cx="360006" cy="47147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0"/>
          <p:cNvSpPr/>
          <p:nvPr/>
        </p:nvSpPr>
        <p:spPr>
          <a:xfrm>
            <a:off x="1428633" y="1688459"/>
            <a:ext cx="471471" cy="473920"/>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0"/>
          <p:cNvSpPr/>
          <p:nvPr/>
        </p:nvSpPr>
        <p:spPr>
          <a:xfrm>
            <a:off x="1428633" y="2274689"/>
            <a:ext cx="471471" cy="47360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70"/>
          <p:cNvGrpSpPr/>
          <p:nvPr/>
        </p:nvGrpSpPr>
        <p:grpSpPr>
          <a:xfrm>
            <a:off x="1457493" y="2850904"/>
            <a:ext cx="416283" cy="473881"/>
            <a:chOff x="-20904875" y="2788575"/>
            <a:chExt cx="267775" cy="304825"/>
          </a:xfrm>
        </p:grpSpPr>
        <p:sp>
          <p:nvSpPr>
            <p:cNvPr id="3596" name="Google Shape;3596;p70"/>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0"/>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70"/>
          <p:cNvGrpSpPr/>
          <p:nvPr/>
        </p:nvGrpSpPr>
        <p:grpSpPr>
          <a:xfrm>
            <a:off x="4397908" y="2275564"/>
            <a:ext cx="360045" cy="471471"/>
            <a:chOff x="-19006700" y="2434925"/>
            <a:chExt cx="231600" cy="303275"/>
          </a:xfrm>
        </p:grpSpPr>
        <p:sp>
          <p:nvSpPr>
            <p:cNvPr id="3599" name="Google Shape;3599;p70"/>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0"/>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0"/>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70"/>
          <p:cNvSpPr/>
          <p:nvPr/>
        </p:nvSpPr>
        <p:spPr>
          <a:xfrm>
            <a:off x="4340441" y="2851728"/>
            <a:ext cx="472676" cy="472676"/>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0"/>
          <p:cNvSpPr/>
          <p:nvPr/>
        </p:nvSpPr>
        <p:spPr>
          <a:xfrm>
            <a:off x="7304850" y="1688478"/>
            <a:ext cx="415117" cy="473881"/>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5" name="Google Shape;3605;p70"/>
          <p:cNvGrpSpPr/>
          <p:nvPr/>
        </p:nvGrpSpPr>
        <p:grpSpPr>
          <a:xfrm>
            <a:off x="7276507" y="2289051"/>
            <a:ext cx="473881" cy="444499"/>
            <a:chOff x="-17190425" y="2435725"/>
            <a:chExt cx="304825" cy="285925"/>
          </a:xfrm>
        </p:grpSpPr>
        <p:sp>
          <p:nvSpPr>
            <p:cNvPr id="3606" name="Google Shape;3606;p70"/>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0"/>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0"/>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9" name="Google Shape;3609;p70"/>
          <p:cNvSpPr/>
          <p:nvPr/>
        </p:nvSpPr>
        <p:spPr>
          <a:xfrm>
            <a:off x="7277916" y="2853555"/>
            <a:ext cx="468984" cy="469023"/>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0" name="Google Shape;3610;p70"/>
          <p:cNvGrpSpPr/>
          <p:nvPr/>
        </p:nvGrpSpPr>
        <p:grpSpPr>
          <a:xfrm>
            <a:off x="4931233" y="3444650"/>
            <a:ext cx="476329" cy="475086"/>
            <a:chOff x="-15719925" y="2416825"/>
            <a:chExt cx="306400" cy="305600"/>
          </a:xfrm>
        </p:grpSpPr>
        <p:sp>
          <p:nvSpPr>
            <p:cNvPr id="3611" name="Google Shape;3611;p70"/>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0"/>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0"/>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70"/>
          <p:cNvSpPr/>
          <p:nvPr/>
        </p:nvSpPr>
        <p:spPr>
          <a:xfrm>
            <a:off x="2017508" y="1687545"/>
            <a:ext cx="477534" cy="475746"/>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0"/>
          <p:cNvSpPr/>
          <p:nvPr/>
        </p:nvSpPr>
        <p:spPr>
          <a:xfrm>
            <a:off x="2019335" y="2331824"/>
            <a:ext cx="473881" cy="359346"/>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70"/>
          <p:cNvGrpSpPr/>
          <p:nvPr/>
        </p:nvGrpSpPr>
        <p:grpSpPr>
          <a:xfrm>
            <a:off x="2017527" y="2851506"/>
            <a:ext cx="479983" cy="472676"/>
            <a:chOff x="-20550425" y="2789350"/>
            <a:chExt cx="308750" cy="304050"/>
          </a:xfrm>
        </p:grpSpPr>
        <p:sp>
          <p:nvSpPr>
            <p:cNvPr id="3617" name="Google Shape;3617;p70"/>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0"/>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0"/>
          <p:cNvGrpSpPr/>
          <p:nvPr/>
        </p:nvGrpSpPr>
        <p:grpSpPr>
          <a:xfrm>
            <a:off x="4932894" y="1688158"/>
            <a:ext cx="473920" cy="474192"/>
            <a:chOff x="-18666450" y="2059825"/>
            <a:chExt cx="304850" cy="305025"/>
          </a:xfrm>
        </p:grpSpPr>
        <p:sp>
          <p:nvSpPr>
            <p:cNvPr id="3620" name="Google Shape;3620;p70"/>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0"/>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70"/>
          <p:cNvGrpSpPr/>
          <p:nvPr/>
        </p:nvGrpSpPr>
        <p:grpSpPr>
          <a:xfrm>
            <a:off x="4932292" y="2275584"/>
            <a:ext cx="475125" cy="471432"/>
            <a:chOff x="-18668025" y="2435725"/>
            <a:chExt cx="305625" cy="303250"/>
          </a:xfrm>
        </p:grpSpPr>
        <p:sp>
          <p:nvSpPr>
            <p:cNvPr id="3623" name="Google Shape;3623;p70"/>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0"/>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70"/>
          <p:cNvGrpSpPr/>
          <p:nvPr/>
        </p:nvGrpSpPr>
        <p:grpSpPr>
          <a:xfrm>
            <a:off x="4931689" y="2850902"/>
            <a:ext cx="476329" cy="473881"/>
            <a:chOff x="-18668800" y="2807475"/>
            <a:chExt cx="306400" cy="304825"/>
          </a:xfrm>
        </p:grpSpPr>
        <p:sp>
          <p:nvSpPr>
            <p:cNvPr id="3626" name="Google Shape;3626;p70"/>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0"/>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0"/>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0"/>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0"/>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0"/>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0"/>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0"/>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0"/>
          <p:cNvGrpSpPr/>
          <p:nvPr/>
        </p:nvGrpSpPr>
        <p:grpSpPr>
          <a:xfrm>
            <a:off x="7885658" y="1687693"/>
            <a:ext cx="416361" cy="475125"/>
            <a:chOff x="-16798200" y="2050575"/>
            <a:chExt cx="267825" cy="305625"/>
          </a:xfrm>
        </p:grpSpPr>
        <p:sp>
          <p:nvSpPr>
            <p:cNvPr id="3636" name="Google Shape;3636;p70"/>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0"/>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0"/>
          <p:cNvGrpSpPr/>
          <p:nvPr/>
        </p:nvGrpSpPr>
        <p:grpSpPr>
          <a:xfrm>
            <a:off x="7856276" y="2852127"/>
            <a:ext cx="475125" cy="471432"/>
            <a:chOff x="-16817100" y="2801175"/>
            <a:chExt cx="305625" cy="303250"/>
          </a:xfrm>
        </p:grpSpPr>
        <p:sp>
          <p:nvSpPr>
            <p:cNvPr id="3640" name="Google Shape;3640;p70"/>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0"/>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0"/>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0"/>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0"/>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0"/>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0"/>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0"/>
          <p:cNvGrpSpPr/>
          <p:nvPr/>
        </p:nvGrpSpPr>
        <p:grpSpPr>
          <a:xfrm>
            <a:off x="7263396" y="3444614"/>
            <a:ext cx="476329" cy="475125"/>
            <a:chOff x="-15717575" y="2786200"/>
            <a:chExt cx="306400" cy="305625"/>
          </a:xfrm>
        </p:grpSpPr>
        <p:sp>
          <p:nvSpPr>
            <p:cNvPr id="3649" name="Google Shape;3649;p70"/>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0"/>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0"/>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0"/>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0"/>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0"/>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0"/>
          <p:cNvGrpSpPr/>
          <p:nvPr/>
        </p:nvGrpSpPr>
        <p:grpSpPr>
          <a:xfrm>
            <a:off x="2600969" y="1688296"/>
            <a:ext cx="475125" cy="473920"/>
            <a:chOff x="-20173175" y="2038750"/>
            <a:chExt cx="305625" cy="304850"/>
          </a:xfrm>
        </p:grpSpPr>
        <p:sp>
          <p:nvSpPr>
            <p:cNvPr id="3657" name="Google Shape;3657;p70"/>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0"/>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9" name="Google Shape;3659;p70"/>
          <p:cNvSpPr/>
          <p:nvPr/>
        </p:nvSpPr>
        <p:spPr>
          <a:xfrm>
            <a:off x="2600972" y="2275467"/>
            <a:ext cx="472676" cy="472054"/>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0" name="Google Shape;3660;p70"/>
          <p:cNvGrpSpPr/>
          <p:nvPr/>
        </p:nvGrpSpPr>
        <p:grpSpPr>
          <a:xfrm>
            <a:off x="2602193" y="2850282"/>
            <a:ext cx="472676" cy="475125"/>
            <a:chOff x="-20173175" y="2787775"/>
            <a:chExt cx="304050" cy="305625"/>
          </a:xfrm>
        </p:grpSpPr>
        <p:sp>
          <p:nvSpPr>
            <p:cNvPr id="3661" name="Google Shape;3661;p70"/>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0"/>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0"/>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0"/>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0"/>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0"/>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0"/>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0"/>
          <p:cNvGrpSpPr/>
          <p:nvPr/>
        </p:nvGrpSpPr>
        <p:grpSpPr>
          <a:xfrm>
            <a:off x="5527177" y="2275564"/>
            <a:ext cx="473881" cy="471471"/>
            <a:chOff x="-18294675" y="2434925"/>
            <a:chExt cx="304825" cy="303275"/>
          </a:xfrm>
        </p:grpSpPr>
        <p:sp>
          <p:nvSpPr>
            <p:cNvPr id="3669" name="Google Shape;3669;p70"/>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0"/>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0"/>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70"/>
          <p:cNvGrpSpPr/>
          <p:nvPr/>
        </p:nvGrpSpPr>
        <p:grpSpPr>
          <a:xfrm>
            <a:off x="5583492" y="2852107"/>
            <a:ext cx="361250" cy="471471"/>
            <a:chOff x="-18258450" y="2809825"/>
            <a:chExt cx="232375" cy="303275"/>
          </a:xfrm>
        </p:grpSpPr>
        <p:sp>
          <p:nvSpPr>
            <p:cNvPr id="3673" name="Google Shape;3673;p70"/>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0"/>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0"/>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6" name="Google Shape;3676;p70"/>
          <p:cNvSpPr/>
          <p:nvPr/>
        </p:nvSpPr>
        <p:spPr>
          <a:xfrm>
            <a:off x="1456589" y="3444743"/>
            <a:ext cx="471471" cy="47512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70"/>
          <p:cNvGrpSpPr/>
          <p:nvPr/>
        </p:nvGrpSpPr>
        <p:grpSpPr>
          <a:xfrm>
            <a:off x="3793692" y="3445233"/>
            <a:ext cx="415117" cy="473920"/>
            <a:chOff x="-16422500" y="2425450"/>
            <a:chExt cx="267025" cy="304850"/>
          </a:xfrm>
        </p:grpSpPr>
        <p:sp>
          <p:nvSpPr>
            <p:cNvPr id="3678" name="Google Shape;3678;p70"/>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0"/>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0"/>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0"/>
          <p:cNvGrpSpPr/>
          <p:nvPr/>
        </p:nvGrpSpPr>
        <p:grpSpPr>
          <a:xfrm>
            <a:off x="6096453" y="3445838"/>
            <a:ext cx="473920" cy="472676"/>
            <a:chOff x="-16442200" y="2801175"/>
            <a:chExt cx="304850" cy="304050"/>
          </a:xfrm>
        </p:grpSpPr>
        <p:sp>
          <p:nvSpPr>
            <p:cNvPr id="3682" name="Google Shape;3682;p70"/>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0"/>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0"/>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70"/>
          <p:cNvSpPr/>
          <p:nvPr/>
        </p:nvSpPr>
        <p:spPr>
          <a:xfrm>
            <a:off x="3207661" y="3447191"/>
            <a:ext cx="471432" cy="470228"/>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0"/>
          <p:cNvSpPr/>
          <p:nvPr/>
        </p:nvSpPr>
        <p:spPr>
          <a:xfrm>
            <a:off x="3174039" y="1706376"/>
            <a:ext cx="475125" cy="43808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70"/>
          <p:cNvGrpSpPr/>
          <p:nvPr/>
        </p:nvGrpSpPr>
        <p:grpSpPr>
          <a:xfrm>
            <a:off x="3172167" y="2276343"/>
            <a:ext cx="481265" cy="469917"/>
            <a:chOff x="-19802200" y="2416025"/>
            <a:chExt cx="309575" cy="302275"/>
          </a:xfrm>
        </p:grpSpPr>
        <p:sp>
          <p:nvSpPr>
            <p:cNvPr id="3688" name="Google Shape;3688;p70"/>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0"/>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0"/>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0"/>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0"/>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70"/>
          <p:cNvGrpSpPr/>
          <p:nvPr/>
        </p:nvGrpSpPr>
        <p:grpSpPr>
          <a:xfrm>
            <a:off x="3175238" y="2851506"/>
            <a:ext cx="475125" cy="472676"/>
            <a:chOff x="-19801400" y="2788575"/>
            <a:chExt cx="305625" cy="304050"/>
          </a:xfrm>
        </p:grpSpPr>
        <p:sp>
          <p:nvSpPr>
            <p:cNvPr id="3694" name="Google Shape;3694;p70"/>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0"/>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0"/>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0"/>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0"/>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0"/>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70"/>
          <p:cNvGrpSpPr/>
          <p:nvPr/>
        </p:nvGrpSpPr>
        <p:grpSpPr>
          <a:xfrm>
            <a:off x="6130314" y="1688916"/>
            <a:ext cx="422463" cy="472676"/>
            <a:chOff x="-17903225" y="2060800"/>
            <a:chExt cx="271750" cy="304050"/>
          </a:xfrm>
        </p:grpSpPr>
        <p:sp>
          <p:nvSpPr>
            <p:cNvPr id="3701" name="Google Shape;3701;p70"/>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0"/>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0"/>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70"/>
          <p:cNvGrpSpPr/>
          <p:nvPr/>
        </p:nvGrpSpPr>
        <p:grpSpPr>
          <a:xfrm>
            <a:off x="6104605" y="2274962"/>
            <a:ext cx="473881" cy="472676"/>
            <a:chOff x="-17918975" y="2435725"/>
            <a:chExt cx="304825" cy="304050"/>
          </a:xfrm>
        </p:grpSpPr>
        <p:sp>
          <p:nvSpPr>
            <p:cNvPr id="3705" name="Google Shape;3705;p70"/>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0"/>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0"/>
          <p:cNvGrpSpPr/>
          <p:nvPr/>
        </p:nvGrpSpPr>
        <p:grpSpPr>
          <a:xfrm>
            <a:off x="6133365" y="2852729"/>
            <a:ext cx="416361" cy="470228"/>
            <a:chOff x="-17899300" y="2810625"/>
            <a:chExt cx="267825" cy="302475"/>
          </a:xfrm>
        </p:grpSpPr>
        <p:sp>
          <p:nvSpPr>
            <p:cNvPr id="3708" name="Google Shape;3708;p70"/>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0"/>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0"/>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0"/>
          <p:cNvGrpSpPr/>
          <p:nvPr/>
        </p:nvGrpSpPr>
        <p:grpSpPr>
          <a:xfrm>
            <a:off x="2039218" y="3461166"/>
            <a:ext cx="472676" cy="442089"/>
            <a:chOff x="-16066500" y="2060800"/>
            <a:chExt cx="304050" cy="284375"/>
          </a:xfrm>
        </p:grpSpPr>
        <p:sp>
          <p:nvSpPr>
            <p:cNvPr id="3712" name="Google Shape;3712;p70"/>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0"/>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0"/>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0"/>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7" name="Google Shape;3717;p70"/>
          <p:cNvSpPr/>
          <p:nvPr/>
        </p:nvSpPr>
        <p:spPr>
          <a:xfrm>
            <a:off x="4344952" y="3444762"/>
            <a:ext cx="475125" cy="475086"/>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0"/>
          <p:cNvSpPr/>
          <p:nvPr/>
        </p:nvSpPr>
        <p:spPr>
          <a:xfrm>
            <a:off x="6718741" y="3444898"/>
            <a:ext cx="391876" cy="474814"/>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0"/>
          <p:cNvSpPr/>
          <p:nvPr/>
        </p:nvSpPr>
        <p:spPr>
          <a:xfrm>
            <a:off x="5513765" y="3446880"/>
            <a:ext cx="475086" cy="470849"/>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70"/>
          <p:cNvGrpSpPr/>
          <p:nvPr/>
        </p:nvGrpSpPr>
        <p:grpSpPr>
          <a:xfrm>
            <a:off x="7923925" y="2297751"/>
            <a:ext cx="368362" cy="419314"/>
            <a:chOff x="4995050" y="3245650"/>
            <a:chExt cx="236950" cy="269725"/>
          </a:xfrm>
        </p:grpSpPr>
        <p:sp>
          <p:nvSpPr>
            <p:cNvPr id="3721" name="Google Shape;3721;p70"/>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0"/>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4" name="Google Shape;3724;p70"/>
            <p:cNvGrpSpPr/>
            <p:nvPr/>
          </p:nvGrpSpPr>
          <p:grpSpPr>
            <a:xfrm>
              <a:off x="4995050" y="3245650"/>
              <a:ext cx="236950" cy="269725"/>
              <a:chOff x="4995050" y="3245650"/>
              <a:chExt cx="236950" cy="269725"/>
            </a:xfrm>
          </p:grpSpPr>
          <p:sp>
            <p:nvSpPr>
              <p:cNvPr id="3725" name="Google Shape;3725;p70"/>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0"/>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7" name="Google Shape;3727;p70"/>
          <p:cNvGrpSpPr/>
          <p:nvPr/>
        </p:nvGrpSpPr>
        <p:grpSpPr>
          <a:xfrm>
            <a:off x="5523718" y="1689744"/>
            <a:ext cx="483749" cy="481292"/>
            <a:chOff x="4724650" y="2885700"/>
            <a:chExt cx="270750" cy="269375"/>
          </a:xfrm>
        </p:grpSpPr>
        <p:sp>
          <p:nvSpPr>
            <p:cNvPr id="3728" name="Google Shape;3728;p70"/>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0"/>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0"/>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0"/>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0"/>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0"/>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0"/>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0"/>
          <p:cNvGrpSpPr/>
          <p:nvPr/>
        </p:nvGrpSpPr>
        <p:grpSpPr>
          <a:xfrm>
            <a:off x="4390823" y="1683870"/>
            <a:ext cx="389425" cy="467822"/>
            <a:chOff x="4459350" y="2882125"/>
            <a:chExt cx="228375" cy="274350"/>
          </a:xfrm>
        </p:grpSpPr>
        <p:sp>
          <p:nvSpPr>
            <p:cNvPr id="3736" name="Google Shape;3736;p70"/>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0"/>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0"/>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0"/>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0"/>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3741" name="Google Shape;3741;p70"/>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3742" name="Google Shape;3742;p70"/>
          <p:cNvSpPr txBox="1"/>
          <p:nvPr/>
        </p:nvSpPr>
        <p:spPr>
          <a:xfrm>
            <a:off x="1220500" y="1085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46" name="Shape 3746"/>
        <p:cNvGrpSpPr/>
        <p:nvPr/>
      </p:nvGrpSpPr>
      <p:grpSpPr>
        <a:xfrm>
          <a:off x="0" y="0"/>
          <a:ext cx="0" cy="0"/>
          <a:chOff x="0" y="0"/>
          <a:chExt cx="0" cy="0"/>
        </a:xfrm>
      </p:grpSpPr>
      <p:sp>
        <p:nvSpPr>
          <p:cNvPr id="3747" name="Google Shape;3747;p7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3748" name="Google Shape;3748;p71"/>
          <p:cNvSpPr/>
          <p:nvPr/>
        </p:nvSpPr>
        <p:spPr>
          <a:xfrm>
            <a:off x="844100" y="1630139"/>
            <a:ext cx="433284" cy="422781"/>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71"/>
          <p:cNvGrpSpPr/>
          <p:nvPr/>
        </p:nvGrpSpPr>
        <p:grpSpPr>
          <a:xfrm>
            <a:off x="847082" y="2140412"/>
            <a:ext cx="426462" cy="420796"/>
            <a:chOff x="-6713450" y="2397900"/>
            <a:chExt cx="295375" cy="291450"/>
          </a:xfrm>
        </p:grpSpPr>
        <p:sp>
          <p:nvSpPr>
            <p:cNvPr id="3750" name="Google Shape;3750;p71"/>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71"/>
          <p:cNvSpPr/>
          <p:nvPr/>
        </p:nvSpPr>
        <p:spPr>
          <a:xfrm>
            <a:off x="859424" y="2660229"/>
            <a:ext cx="426499" cy="421914"/>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71"/>
          <p:cNvGrpSpPr/>
          <p:nvPr/>
        </p:nvGrpSpPr>
        <p:grpSpPr>
          <a:xfrm>
            <a:off x="3551844" y="1631401"/>
            <a:ext cx="423069" cy="420507"/>
            <a:chOff x="-4932650" y="2046625"/>
            <a:chExt cx="293025" cy="291250"/>
          </a:xfrm>
        </p:grpSpPr>
        <p:sp>
          <p:nvSpPr>
            <p:cNvPr id="3754" name="Google Shape;3754;p71"/>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6" name="Google Shape;3756;p71"/>
          <p:cNvSpPr/>
          <p:nvPr/>
        </p:nvSpPr>
        <p:spPr>
          <a:xfrm>
            <a:off x="3553296" y="214082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7" name="Google Shape;3757;p71"/>
          <p:cNvGrpSpPr/>
          <p:nvPr/>
        </p:nvGrpSpPr>
        <p:grpSpPr>
          <a:xfrm>
            <a:off x="3563775" y="2660957"/>
            <a:ext cx="423069" cy="420796"/>
            <a:chOff x="-4931075" y="2765725"/>
            <a:chExt cx="293025" cy="291450"/>
          </a:xfrm>
        </p:grpSpPr>
        <p:sp>
          <p:nvSpPr>
            <p:cNvPr id="3758" name="Google Shape;3758;p71"/>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71"/>
          <p:cNvGrpSpPr/>
          <p:nvPr/>
        </p:nvGrpSpPr>
        <p:grpSpPr>
          <a:xfrm>
            <a:off x="6269343" y="1656289"/>
            <a:ext cx="420796" cy="370732"/>
            <a:chOff x="-3137650" y="2067900"/>
            <a:chExt cx="291450" cy="256775"/>
          </a:xfrm>
        </p:grpSpPr>
        <p:sp>
          <p:nvSpPr>
            <p:cNvPr id="3761" name="Google Shape;3761;p71"/>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1"/>
          <p:cNvGrpSpPr/>
          <p:nvPr/>
        </p:nvGrpSpPr>
        <p:grpSpPr>
          <a:xfrm>
            <a:off x="6269343" y="2139926"/>
            <a:ext cx="420796" cy="421770"/>
            <a:chOff x="-3137650" y="2408950"/>
            <a:chExt cx="291450" cy="292125"/>
          </a:xfrm>
        </p:grpSpPr>
        <p:sp>
          <p:nvSpPr>
            <p:cNvPr id="3765" name="Google Shape;3765;p71"/>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1"/>
          <p:cNvGrpSpPr/>
          <p:nvPr/>
        </p:nvGrpSpPr>
        <p:grpSpPr>
          <a:xfrm>
            <a:off x="6281274" y="2685412"/>
            <a:ext cx="420796" cy="371887"/>
            <a:chOff x="-3137650" y="2787000"/>
            <a:chExt cx="291450" cy="257575"/>
          </a:xfrm>
        </p:grpSpPr>
        <p:sp>
          <p:nvSpPr>
            <p:cNvPr id="3771" name="Google Shape;3771;p71"/>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9" name="Google Shape;3779;p71"/>
          <p:cNvSpPr/>
          <p:nvPr/>
        </p:nvSpPr>
        <p:spPr>
          <a:xfrm>
            <a:off x="1359134" y="3294616"/>
            <a:ext cx="420796" cy="295690"/>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1387926" y="1630482"/>
            <a:ext cx="421914" cy="422095"/>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1386211" y="213927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71"/>
          <p:cNvGrpSpPr/>
          <p:nvPr/>
        </p:nvGrpSpPr>
        <p:grpSpPr>
          <a:xfrm>
            <a:off x="1399451" y="2660397"/>
            <a:ext cx="421914" cy="421914"/>
            <a:chOff x="-6354300" y="2757075"/>
            <a:chExt cx="292225" cy="292225"/>
          </a:xfrm>
        </p:grpSpPr>
        <p:sp>
          <p:nvSpPr>
            <p:cNvPr id="3783" name="Google Shape;3783;p71"/>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1"/>
          <p:cNvGrpSpPr/>
          <p:nvPr/>
        </p:nvGrpSpPr>
        <p:grpSpPr>
          <a:xfrm>
            <a:off x="4093454" y="1629560"/>
            <a:ext cx="424188" cy="424188"/>
            <a:chOff x="-4573475" y="2045850"/>
            <a:chExt cx="293800" cy="293800"/>
          </a:xfrm>
        </p:grpSpPr>
        <p:sp>
          <p:nvSpPr>
            <p:cNvPr id="3788" name="Google Shape;3788;p71"/>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1"/>
          <p:cNvGrpSpPr/>
          <p:nvPr/>
        </p:nvGrpSpPr>
        <p:grpSpPr>
          <a:xfrm>
            <a:off x="4092877" y="2138699"/>
            <a:ext cx="425343" cy="424225"/>
            <a:chOff x="-4570325" y="2405775"/>
            <a:chExt cx="294600" cy="293825"/>
          </a:xfrm>
        </p:grpSpPr>
        <p:sp>
          <p:nvSpPr>
            <p:cNvPr id="3791" name="Google Shape;3791;p71"/>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1"/>
          <p:cNvGrpSpPr/>
          <p:nvPr/>
        </p:nvGrpSpPr>
        <p:grpSpPr>
          <a:xfrm>
            <a:off x="4105945" y="2659838"/>
            <a:ext cx="423069" cy="423033"/>
            <a:chOff x="-4572700" y="2764950"/>
            <a:chExt cx="293025" cy="293000"/>
          </a:xfrm>
        </p:grpSpPr>
        <p:sp>
          <p:nvSpPr>
            <p:cNvPr id="3794" name="Google Shape;3794;p71"/>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1"/>
          <p:cNvGrpSpPr/>
          <p:nvPr/>
        </p:nvGrpSpPr>
        <p:grpSpPr>
          <a:xfrm>
            <a:off x="6824707" y="1631239"/>
            <a:ext cx="414840" cy="420832"/>
            <a:chOff x="-2777700" y="2049775"/>
            <a:chExt cx="287325" cy="291475"/>
          </a:xfrm>
        </p:grpSpPr>
        <p:sp>
          <p:nvSpPr>
            <p:cNvPr id="3800" name="Google Shape;3800;p71"/>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1"/>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1"/>
          <p:cNvGrpSpPr/>
          <p:nvPr/>
        </p:nvGrpSpPr>
        <p:grpSpPr>
          <a:xfrm>
            <a:off x="6821170" y="2140431"/>
            <a:ext cx="421914" cy="420759"/>
            <a:chOff x="-2571737" y="2403625"/>
            <a:chExt cx="292225" cy="291425"/>
          </a:xfrm>
        </p:grpSpPr>
        <p:sp>
          <p:nvSpPr>
            <p:cNvPr id="3804" name="Google Shape;3804;p71"/>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1"/>
          <p:cNvGrpSpPr/>
          <p:nvPr/>
        </p:nvGrpSpPr>
        <p:grpSpPr>
          <a:xfrm>
            <a:off x="6821170" y="2661534"/>
            <a:ext cx="421914" cy="419640"/>
            <a:chOff x="-2571737" y="2764550"/>
            <a:chExt cx="292225" cy="290650"/>
          </a:xfrm>
        </p:grpSpPr>
        <p:sp>
          <p:nvSpPr>
            <p:cNvPr id="3812" name="Google Shape;3812;p71"/>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1"/>
          <p:cNvGrpSpPr/>
          <p:nvPr/>
        </p:nvGrpSpPr>
        <p:grpSpPr>
          <a:xfrm>
            <a:off x="3020671" y="3230538"/>
            <a:ext cx="421914" cy="423864"/>
            <a:chOff x="-1333975" y="2365850"/>
            <a:chExt cx="292225" cy="293575"/>
          </a:xfrm>
        </p:grpSpPr>
        <p:sp>
          <p:nvSpPr>
            <p:cNvPr id="3816" name="Google Shape;3816;p71"/>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1"/>
          <p:cNvGrpSpPr/>
          <p:nvPr/>
        </p:nvGrpSpPr>
        <p:grpSpPr>
          <a:xfrm>
            <a:off x="1954146" y="2660397"/>
            <a:ext cx="398020" cy="421914"/>
            <a:chOff x="-5995925" y="2757850"/>
            <a:chExt cx="275675" cy="292225"/>
          </a:xfrm>
        </p:grpSpPr>
        <p:sp>
          <p:nvSpPr>
            <p:cNvPr id="3825" name="Google Shape;3825;p71"/>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1"/>
          <p:cNvGrpSpPr/>
          <p:nvPr/>
        </p:nvGrpSpPr>
        <p:grpSpPr>
          <a:xfrm>
            <a:off x="4634433" y="1631816"/>
            <a:ext cx="421951" cy="419677"/>
            <a:chOff x="-4211975" y="2046625"/>
            <a:chExt cx="292250" cy="290675"/>
          </a:xfrm>
        </p:grpSpPr>
        <p:sp>
          <p:nvSpPr>
            <p:cNvPr id="3835" name="Google Shape;3835;p71"/>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1"/>
          <p:cNvGrpSpPr/>
          <p:nvPr/>
        </p:nvGrpSpPr>
        <p:grpSpPr>
          <a:xfrm>
            <a:off x="4684479" y="2138699"/>
            <a:ext cx="321859" cy="424225"/>
            <a:chOff x="-4178875" y="2405775"/>
            <a:chExt cx="222925" cy="293825"/>
          </a:xfrm>
        </p:grpSpPr>
        <p:sp>
          <p:nvSpPr>
            <p:cNvPr id="3838" name="Google Shape;3838;p71"/>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1"/>
          <p:cNvGrpSpPr/>
          <p:nvPr/>
        </p:nvGrpSpPr>
        <p:grpSpPr>
          <a:xfrm>
            <a:off x="4646942" y="2673483"/>
            <a:ext cx="420796" cy="395746"/>
            <a:chOff x="-4211975" y="2783850"/>
            <a:chExt cx="291450" cy="274100"/>
          </a:xfrm>
        </p:grpSpPr>
        <p:sp>
          <p:nvSpPr>
            <p:cNvPr id="3842" name="Google Shape;3842;p71"/>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71"/>
          <p:cNvSpPr/>
          <p:nvPr/>
        </p:nvSpPr>
        <p:spPr>
          <a:xfrm>
            <a:off x="7362836" y="1629995"/>
            <a:ext cx="399175" cy="42306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71"/>
          <p:cNvGrpSpPr/>
          <p:nvPr/>
        </p:nvGrpSpPr>
        <p:grpSpPr>
          <a:xfrm>
            <a:off x="7351871" y="2140413"/>
            <a:ext cx="420796" cy="420796"/>
            <a:chOff x="-2419325" y="2408150"/>
            <a:chExt cx="291450" cy="291450"/>
          </a:xfrm>
        </p:grpSpPr>
        <p:sp>
          <p:nvSpPr>
            <p:cNvPr id="3847" name="Google Shape;3847;p71"/>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1"/>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4" name="Google Shape;3854;p71"/>
          <p:cNvSpPr/>
          <p:nvPr/>
        </p:nvSpPr>
        <p:spPr>
          <a:xfrm>
            <a:off x="7362260" y="2659651"/>
            <a:ext cx="424188" cy="42306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71"/>
          <p:cNvGrpSpPr/>
          <p:nvPr/>
        </p:nvGrpSpPr>
        <p:grpSpPr>
          <a:xfrm>
            <a:off x="4673396" y="3231514"/>
            <a:ext cx="420796" cy="421914"/>
            <a:chOff x="-1333200" y="2770450"/>
            <a:chExt cx="291450" cy="292225"/>
          </a:xfrm>
        </p:grpSpPr>
        <p:sp>
          <p:nvSpPr>
            <p:cNvPr id="3856" name="Google Shape;3856;p71"/>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71"/>
          <p:cNvGrpSpPr/>
          <p:nvPr/>
        </p:nvGrpSpPr>
        <p:grpSpPr>
          <a:xfrm>
            <a:off x="2470009" y="1631256"/>
            <a:ext cx="423069" cy="420796"/>
            <a:chOff x="-5635200" y="2037975"/>
            <a:chExt cx="293025" cy="291450"/>
          </a:xfrm>
        </p:grpSpPr>
        <p:sp>
          <p:nvSpPr>
            <p:cNvPr id="3859" name="Google Shape;3859;p71"/>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1"/>
          <p:cNvGrpSpPr/>
          <p:nvPr/>
        </p:nvGrpSpPr>
        <p:grpSpPr>
          <a:xfrm>
            <a:off x="2468295" y="2140412"/>
            <a:ext cx="426499" cy="420796"/>
            <a:chOff x="-5637575" y="2397900"/>
            <a:chExt cx="295400" cy="291450"/>
          </a:xfrm>
        </p:grpSpPr>
        <p:sp>
          <p:nvSpPr>
            <p:cNvPr id="3862" name="Google Shape;3862;p71"/>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71"/>
          <p:cNvGrpSpPr/>
          <p:nvPr/>
        </p:nvGrpSpPr>
        <p:grpSpPr>
          <a:xfrm>
            <a:off x="2481958" y="2660397"/>
            <a:ext cx="423033" cy="421914"/>
            <a:chOff x="-5635975" y="2757075"/>
            <a:chExt cx="293000" cy="292225"/>
          </a:xfrm>
        </p:grpSpPr>
        <p:sp>
          <p:nvSpPr>
            <p:cNvPr id="3867" name="Google Shape;3867;p71"/>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71"/>
          <p:cNvGrpSpPr/>
          <p:nvPr/>
        </p:nvGrpSpPr>
        <p:grpSpPr>
          <a:xfrm>
            <a:off x="5165893" y="1631256"/>
            <a:ext cx="423069" cy="420796"/>
            <a:chOff x="-3854375" y="2046625"/>
            <a:chExt cx="293025" cy="291450"/>
          </a:xfrm>
        </p:grpSpPr>
        <p:sp>
          <p:nvSpPr>
            <p:cNvPr id="3870" name="Google Shape;3870;p71"/>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71"/>
          <p:cNvGrpSpPr/>
          <p:nvPr/>
        </p:nvGrpSpPr>
        <p:grpSpPr>
          <a:xfrm>
            <a:off x="5164756" y="2138717"/>
            <a:ext cx="425343" cy="424188"/>
            <a:chOff x="-3854375" y="2405000"/>
            <a:chExt cx="294600" cy="293800"/>
          </a:xfrm>
        </p:grpSpPr>
        <p:sp>
          <p:nvSpPr>
            <p:cNvPr id="3873" name="Google Shape;3873;p71"/>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1"/>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71"/>
          <p:cNvGrpSpPr/>
          <p:nvPr/>
        </p:nvGrpSpPr>
        <p:grpSpPr>
          <a:xfrm>
            <a:off x="5178961" y="2659838"/>
            <a:ext cx="420796" cy="423033"/>
            <a:chOff x="-3852025" y="2764950"/>
            <a:chExt cx="291450" cy="293000"/>
          </a:xfrm>
        </p:grpSpPr>
        <p:sp>
          <p:nvSpPr>
            <p:cNvPr id="3876" name="Google Shape;3876;p71"/>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8" name="Google Shape;3878;p71"/>
          <p:cNvSpPr/>
          <p:nvPr/>
        </p:nvSpPr>
        <p:spPr>
          <a:xfrm>
            <a:off x="7900991" y="1681753"/>
            <a:ext cx="421914" cy="319549"/>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7900991" y="2140284"/>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71"/>
          <p:cNvGrpSpPr/>
          <p:nvPr/>
        </p:nvGrpSpPr>
        <p:grpSpPr>
          <a:xfrm>
            <a:off x="7901550" y="2660398"/>
            <a:ext cx="420796" cy="421914"/>
            <a:chOff x="-2060175" y="2768875"/>
            <a:chExt cx="291450" cy="292225"/>
          </a:xfrm>
        </p:grpSpPr>
        <p:sp>
          <p:nvSpPr>
            <p:cNvPr id="3881" name="Google Shape;3881;p71"/>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1"/>
          <p:cNvGrpSpPr/>
          <p:nvPr/>
        </p:nvGrpSpPr>
        <p:grpSpPr>
          <a:xfrm>
            <a:off x="1915160" y="3232071"/>
            <a:ext cx="421914" cy="420796"/>
            <a:chOff x="-937025" y="2064750"/>
            <a:chExt cx="292225" cy="291450"/>
          </a:xfrm>
        </p:grpSpPr>
        <p:sp>
          <p:nvSpPr>
            <p:cNvPr id="3884" name="Google Shape;3884;p71"/>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1"/>
          <p:cNvGrpSpPr/>
          <p:nvPr/>
        </p:nvGrpSpPr>
        <p:grpSpPr>
          <a:xfrm>
            <a:off x="3018323" y="1630697"/>
            <a:ext cx="421951" cy="421914"/>
            <a:chOff x="-5276050" y="2037975"/>
            <a:chExt cx="292250" cy="292225"/>
          </a:xfrm>
        </p:grpSpPr>
        <p:sp>
          <p:nvSpPr>
            <p:cNvPr id="3888" name="Google Shape;3888;p71"/>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1" name="Google Shape;3891;p71"/>
          <p:cNvSpPr/>
          <p:nvPr/>
        </p:nvSpPr>
        <p:spPr>
          <a:xfrm>
            <a:off x="3014690" y="2152917"/>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3030609" y="2660806"/>
            <a:ext cx="421914" cy="420759"/>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71"/>
          <p:cNvGrpSpPr/>
          <p:nvPr/>
        </p:nvGrpSpPr>
        <p:grpSpPr>
          <a:xfrm>
            <a:off x="5777136" y="1631256"/>
            <a:ext cx="324133" cy="420796"/>
            <a:chOff x="-3462150" y="2046625"/>
            <a:chExt cx="224500" cy="291450"/>
          </a:xfrm>
        </p:grpSpPr>
        <p:sp>
          <p:nvSpPr>
            <p:cNvPr id="3894" name="Google Shape;3894;p71"/>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1"/>
          <p:cNvGrpSpPr/>
          <p:nvPr/>
        </p:nvGrpSpPr>
        <p:grpSpPr>
          <a:xfrm>
            <a:off x="5752700" y="2139276"/>
            <a:ext cx="373006" cy="423069"/>
            <a:chOff x="-3478675" y="2405775"/>
            <a:chExt cx="258350" cy="293025"/>
          </a:xfrm>
        </p:grpSpPr>
        <p:sp>
          <p:nvSpPr>
            <p:cNvPr id="3902" name="Google Shape;3902;p71"/>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71"/>
          <p:cNvGrpSpPr/>
          <p:nvPr/>
        </p:nvGrpSpPr>
        <p:grpSpPr>
          <a:xfrm>
            <a:off x="5815218" y="2660398"/>
            <a:ext cx="271831" cy="421914"/>
            <a:chOff x="-3443250" y="2765725"/>
            <a:chExt cx="188275" cy="292225"/>
          </a:xfrm>
        </p:grpSpPr>
        <p:sp>
          <p:nvSpPr>
            <p:cNvPr id="3907" name="Google Shape;3907;p71"/>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1"/>
          <p:cNvGrpSpPr/>
          <p:nvPr/>
        </p:nvGrpSpPr>
        <p:grpSpPr>
          <a:xfrm>
            <a:off x="844114" y="3230934"/>
            <a:ext cx="371887" cy="423069"/>
            <a:chOff x="-1684475" y="2049000"/>
            <a:chExt cx="257575" cy="293025"/>
          </a:xfrm>
        </p:grpSpPr>
        <p:sp>
          <p:nvSpPr>
            <p:cNvPr id="3912" name="Google Shape;3912;p71"/>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71"/>
          <p:cNvSpPr/>
          <p:nvPr/>
        </p:nvSpPr>
        <p:spPr>
          <a:xfrm>
            <a:off x="2472295" y="3231775"/>
            <a:ext cx="440106" cy="4213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71"/>
          <p:cNvGrpSpPr/>
          <p:nvPr/>
        </p:nvGrpSpPr>
        <p:grpSpPr>
          <a:xfrm>
            <a:off x="4134007" y="3231514"/>
            <a:ext cx="420796" cy="421914"/>
            <a:chOff x="-1700225" y="2768875"/>
            <a:chExt cx="291450" cy="292225"/>
          </a:xfrm>
        </p:grpSpPr>
        <p:sp>
          <p:nvSpPr>
            <p:cNvPr id="3918" name="Google Shape;3918;p71"/>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71"/>
          <p:cNvGrpSpPr/>
          <p:nvPr/>
        </p:nvGrpSpPr>
        <p:grpSpPr>
          <a:xfrm>
            <a:off x="3602355" y="3230935"/>
            <a:ext cx="371887" cy="423069"/>
            <a:chOff x="-919700" y="2420750"/>
            <a:chExt cx="257575" cy="293025"/>
          </a:xfrm>
        </p:grpSpPr>
        <p:sp>
          <p:nvSpPr>
            <p:cNvPr id="3925" name="Google Shape;3925;p71"/>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1"/>
          <p:cNvGrpSpPr/>
          <p:nvPr/>
        </p:nvGrpSpPr>
        <p:grpSpPr>
          <a:xfrm>
            <a:off x="1937547" y="1645950"/>
            <a:ext cx="409531" cy="410617"/>
            <a:chOff x="6679825" y="2693700"/>
            <a:chExt cx="257875" cy="258575"/>
          </a:xfrm>
        </p:grpSpPr>
        <p:sp>
          <p:nvSpPr>
            <p:cNvPr id="3929" name="Google Shape;3929;p71"/>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1"/>
          <p:cNvGrpSpPr/>
          <p:nvPr/>
        </p:nvGrpSpPr>
        <p:grpSpPr>
          <a:xfrm>
            <a:off x="1927121" y="2142110"/>
            <a:ext cx="420531" cy="417262"/>
            <a:chOff x="6790450" y="3119050"/>
            <a:chExt cx="262750" cy="260675"/>
          </a:xfrm>
        </p:grpSpPr>
        <p:sp>
          <p:nvSpPr>
            <p:cNvPr id="3932" name="Google Shape;3932;p71"/>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1"/>
          <p:cNvGrpSpPr/>
          <p:nvPr/>
        </p:nvGrpSpPr>
        <p:grpSpPr>
          <a:xfrm>
            <a:off x="6853082" y="3755436"/>
            <a:ext cx="358093" cy="407391"/>
            <a:chOff x="7660859" y="2571753"/>
            <a:chExt cx="366561" cy="417024"/>
          </a:xfrm>
        </p:grpSpPr>
        <p:sp>
          <p:nvSpPr>
            <p:cNvPr id="3935" name="Google Shape;3935;p71"/>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1"/>
          <p:cNvGrpSpPr/>
          <p:nvPr/>
        </p:nvGrpSpPr>
        <p:grpSpPr>
          <a:xfrm>
            <a:off x="4387763" y="3755436"/>
            <a:ext cx="407391" cy="407391"/>
            <a:chOff x="5566722" y="2571753"/>
            <a:chExt cx="417024" cy="417024"/>
          </a:xfrm>
        </p:grpSpPr>
        <p:sp>
          <p:nvSpPr>
            <p:cNvPr id="3939" name="Google Shape;3939;p71"/>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1"/>
          <p:cNvGrpSpPr/>
          <p:nvPr/>
        </p:nvGrpSpPr>
        <p:grpSpPr>
          <a:xfrm>
            <a:off x="5004096" y="3857692"/>
            <a:ext cx="407381" cy="202880"/>
            <a:chOff x="6090251" y="2676413"/>
            <a:chExt cx="417014" cy="207677"/>
          </a:xfrm>
        </p:grpSpPr>
        <p:sp>
          <p:nvSpPr>
            <p:cNvPr id="3942" name="Google Shape;3942;p71"/>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1"/>
          <p:cNvGrpSpPr/>
          <p:nvPr/>
        </p:nvGrpSpPr>
        <p:grpSpPr>
          <a:xfrm>
            <a:off x="6236750" y="3755436"/>
            <a:ext cx="407391" cy="407391"/>
            <a:chOff x="7137330" y="2571753"/>
            <a:chExt cx="417024" cy="417024"/>
          </a:xfrm>
        </p:grpSpPr>
        <p:sp>
          <p:nvSpPr>
            <p:cNvPr id="3947" name="Google Shape;3947;p71"/>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1"/>
          <p:cNvGrpSpPr/>
          <p:nvPr/>
        </p:nvGrpSpPr>
        <p:grpSpPr>
          <a:xfrm>
            <a:off x="5620418" y="3755436"/>
            <a:ext cx="407391" cy="407391"/>
            <a:chOff x="6613801" y="2571753"/>
            <a:chExt cx="417024" cy="417024"/>
          </a:xfrm>
        </p:grpSpPr>
        <p:sp>
          <p:nvSpPr>
            <p:cNvPr id="3951" name="Google Shape;3951;p71"/>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1"/>
          <p:cNvGrpSpPr/>
          <p:nvPr/>
        </p:nvGrpSpPr>
        <p:grpSpPr>
          <a:xfrm>
            <a:off x="7908242" y="3238780"/>
            <a:ext cx="407411" cy="407411"/>
            <a:chOff x="2964567" y="2571753"/>
            <a:chExt cx="417045" cy="417045"/>
          </a:xfrm>
        </p:grpSpPr>
        <p:sp>
          <p:nvSpPr>
            <p:cNvPr id="3957" name="Google Shape;3957;p71"/>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1"/>
          <p:cNvGrpSpPr/>
          <p:nvPr/>
        </p:nvGrpSpPr>
        <p:grpSpPr>
          <a:xfrm>
            <a:off x="1922414" y="3815897"/>
            <a:ext cx="407391" cy="286470"/>
            <a:chOff x="3476576" y="2633631"/>
            <a:chExt cx="417024" cy="293244"/>
          </a:xfrm>
        </p:grpSpPr>
        <p:sp>
          <p:nvSpPr>
            <p:cNvPr id="3960" name="Google Shape;3960;p71"/>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1"/>
          <p:cNvGrpSpPr/>
          <p:nvPr/>
        </p:nvGrpSpPr>
        <p:grpSpPr>
          <a:xfrm>
            <a:off x="2538746" y="3755508"/>
            <a:ext cx="407411" cy="407248"/>
            <a:chOff x="3988564" y="2571836"/>
            <a:chExt cx="417045" cy="416878"/>
          </a:xfrm>
        </p:grpSpPr>
        <p:sp>
          <p:nvSpPr>
            <p:cNvPr id="3963" name="Google Shape;3963;p71"/>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1"/>
          <p:cNvGrpSpPr/>
          <p:nvPr/>
        </p:nvGrpSpPr>
        <p:grpSpPr>
          <a:xfrm>
            <a:off x="3155099" y="3755436"/>
            <a:ext cx="407391" cy="407391"/>
            <a:chOff x="4500573" y="2571753"/>
            <a:chExt cx="417024" cy="417024"/>
          </a:xfrm>
        </p:grpSpPr>
        <p:sp>
          <p:nvSpPr>
            <p:cNvPr id="3966" name="Google Shape;3966;p71"/>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1"/>
          <p:cNvGrpSpPr/>
          <p:nvPr/>
        </p:nvGrpSpPr>
        <p:grpSpPr>
          <a:xfrm>
            <a:off x="3771431" y="3755436"/>
            <a:ext cx="407391" cy="407391"/>
            <a:chOff x="5012603" y="2571753"/>
            <a:chExt cx="417024" cy="417024"/>
          </a:xfrm>
        </p:grpSpPr>
        <p:sp>
          <p:nvSpPr>
            <p:cNvPr id="3969" name="Google Shape;3969;p71"/>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71"/>
          <p:cNvSpPr/>
          <p:nvPr/>
        </p:nvSpPr>
        <p:spPr>
          <a:xfrm>
            <a:off x="5212789" y="3238852"/>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71"/>
          <p:cNvGrpSpPr/>
          <p:nvPr/>
        </p:nvGrpSpPr>
        <p:grpSpPr>
          <a:xfrm>
            <a:off x="5733329" y="3238790"/>
            <a:ext cx="407432" cy="407391"/>
            <a:chOff x="812101" y="2571761"/>
            <a:chExt cx="417066" cy="417024"/>
          </a:xfrm>
        </p:grpSpPr>
        <p:sp>
          <p:nvSpPr>
            <p:cNvPr id="3973" name="Google Shape;3973;p71"/>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1"/>
          <p:cNvGrpSpPr/>
          <p:nvPr/>
        </p:nvGrpSpPr>
        <p:grpSpPr>
          <a:xfrm>
            <a:off x="6253923" y="3238790"/>
            <a:ext cx="407391" cy="407391"/>
            <a:chOff x="1323129" y="2571761"/>
            <a:chExt cx="417024" cy="417024"/>
          </a:xfrm>
        </p:grpSpPr>
        <p:sp>
          <p:nvSpPr>
            <p:cNvPr id="3978" name="Google Shape;3978;p71"/>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2" name="Google Shape;3982;p71"/>
          <p:cNvSpPr/>
          <p:nvPr/>
        </p:nvSpPr>
        <p:spPr>
          <a:xfrm>
            <a:off x="6827427" y="3275603"/>
            <a:ext cx="409401" cy="333886"/>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71"/>
          <p:cNvGrpSpPr/>
          <p:nvPr/>
        </p:nvGrpSpPr>
        <p:grpSpPr>
          <a:xfrm>
            <a:off x="7390398" y="3238843"/>
            <a:ext cx="408023" cy="407411"/>
            <a:chOff x="2344476" y="2571761"/>
            <a:chExt cx="417671" cy="417045"/>
          </a:xfrm>
        </p:grpSpPr>
        <p:sp>
          <p:nvSpPr>
            <p:cNvPr id="3984" name="Google Shape;3984;p71"/>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89" name="Shape 3989"/>
        <p:cNvGrpSpPr/>
        <p:nvPr/>
      </p:nvGrpSpPr>
      <p:grpSpPr>
        <a:xfrm>
          <a:off x="0" y="0"/>
          <a:ext cx="0" cy="0"/>
          <a:chOff x="0" y="0"/>
          <a:chExt cx="0" cy="0"/>
        </a:xfrm>
      </p:grpSpPr>
      <p:pic>
        <p:nvPicPr>
          <p:cNvPr id="3990" name="Google Shape;3990;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309" name="Shape 309"/>
        <p:cNvGrpSpPr/>
        <p:nvPr/>
      </p:nvGrpSpPr>
      <p:grpSpPr>
        <a:xfrm>
          <a:off x="0" y="0"/>
          <a:ext cx="0" cy="0"/>
          <a:chOff x="0" y="0"/>
          <a:chExt cx="0" cy="0"/>
        </a:xfrm>
      </p:grpSpPr>
      <p:sp>
        <p:nvSpPr>
          <p:cNvPr id="310" name="Google Shape;310;p32"/>
          <p:cNvSpPr/>
          <p:nvPr/>
        </p:nvSpPr>
        <p:spPr>
          <a:xfrm>
            <a:off x="867650"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1125089"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1382528"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1639967"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1897405"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2154844"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2412283"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2669722"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2927161"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3184600" y="164395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2"/>
          <p:cNvPicPr preferRelativeResize="0"/>
          <p:nvPr/>
        </p:nvPicPr>
        <p:blipFill rotWithShape="1">
          <a:blip r:embed="rId3">
            <a:alphaModFix/>
          </a:blip>
          <a:srcRect b="0" l="39" r="29" t="0"/>
          <a:stretch/>
        </p:blipFill>
        <p:spPr>
          <a:xfrm>
            <a:off x="4317475" y="572500"/>
            <a:ext cx="4113300" cy="2745300"/>
          </a:xfrm>
          <a:prstGeom prst="roundRect">
            <a:avLst>
              <a:gd fmla="val 16667" name="adj"/>
            </a:avLst>
          </a:prstGeom>
          <a:noFill/>
          <a:ln>
            <a:noFill/>
          </a:ln>
        </p:spPr>
      </p:pic>
      <p:sp>
        <p:nvSpPr>
          <p:cNvPr id="321" name="Google Shape;321;p32"/>
          <p:cNvSpPr txBox="1"/>
          <p:nvPr>
            <p:ph type="title"/>
          </p:nvPr>
        </p:nvSpPr>
        <p:spPr>
          <a:xfrm>
            <a:off x="713225" y="3597500"/>
            <a:ext cx="5855400" cy="97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B57CF"/>
                </a:solidFill>
              </a:rPr>
              <a:t>OUR COMPANY</a:t>
            </a:r>
            <a:endParaRPr/>
          </a:p>
        </p:txBody>
      </p:sp>
      <p:sp>
        <p:nvSpPr>
          <p:cNvPr id="322" name="Google Shape;322;p32"/>
          <p:cNvSpPr txBox="1"/>
          <p:nvPr>
            <p:ph idx="1" type="subTitle"/>
          </p:nvPr>
        </p:nvSpPr>
        <p:spPr>
          <a:xfrm>
            <a:off x="809875" y="2039700"/>
            <a:ext cx="3049500" cy="114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a:t>
            </a:r>
            <a:r>
              <a:rPr lang="en"/>
              <a:t>can</a:t>
            </a:r>
            <a:r>
              <a:rPr lang="en"/>
              <a:t> be the part of the presentation where you introduce yourself. Keep it short and go straight to the point. Your </a:t>
            </a:r>
            <a:r>
              <a:rPr lang="en"/>
              <a:t>audience</a:t>
            </a:r>
            <a:r>
              <a:rPr lang="en"/>
              <a:t> will appreciate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326" name="Shape 326"/>
        <p:cNvGrpSpPr/>
        <p:nvPr/>
      </p:nvGrpSpPr>
      <p:grpSpPr>
        <a:xfrm>
          <a:off x="0" y="0"/>
          <a:ext cx="0" cy="0"/>
          <a:chOff x="0" y="0"/>
          <a:chExt cx="0" cy="0"/>
        </a:xfrm>
      </p:grpSpPr>
      <p:sp>
        <p:nvSpPr>
          <p:cNvPr id="327" name="Google Shape;327;p33"/>
          <p:cNvSpPr/>
          <p:nvPr/>
        </p:nvSpPr>
        <p:spPr>
          <a:xfrm>
            <a:off x="6253475" y="717050"/>
            <a:ext cx="83700" cy="501000"/>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rot="1401590">
            <a:off x="6655231" y="800800"/>
            <a:ext cx="83984" cy="501106"/>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rot="2734724">
            <a:off x="6973649" y="1013960"/>
            <a:ext cx="84009" cy="501067"/>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rot="5400000">
            <a:off x="7255913" y="1716950"/>
            <a:ext cx="83700" cy="501000"/>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flipH="1" rot="-1401590">
            <a:off x="5866061" y="800800"/>
            <a:ext cx="83984" cy="501106"/>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flipH="1" rot="-2734724">
            <a:off x="5547618" y="1013960"/>
            <a:ext cx="84009" cy="501067"/>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rot="4103329">
            <a:off x="7186638" y="1343674"/>
            <a:ext cx="83898" cy="501213"/>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flipH="1" rot="-4103329">
            <a:off x="7186638" y="2090024"/>
            <a:ext cx="83898" cy="501213"/>
          </a:xfrm>
          <a:prstGeom prst="rect">
            <a:avLst/>
          </a:prstGeom>
          <a:solidFill>
            <a:srgbClr val="3B57CF"/>
          </a:solidFill>
          <a:ln cap="flat" cmpd="sng" w="19050">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txBox="1"/>
          <p:nvPr/>
        </p:nvSpPr>
        <p:spPr>
          <a:xfrm>
            <a:off x="713225" y="662400"/>
            <a:ext cx="64503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0">
                <a:solidFill>
                  <a:srgbClr val="FABE0C"/>
                </a:solidFill>
                <a:latin typeface="Nunito Sans"/>
                <a:ea typeface="Nunito Sans"/>
                <a:cs typeface="Nunito Sans"/>
                <a:sym typeface="Nunito Sans"/>
              </a:rPr>
              <a:t>“</a:t>
            </a:r>
            <a:endParaRPr sz="13000">
              <a:solidFill>
                <a:srgbClr val="FABE0C"/>
              </a:solidFill>
              <a:latin typeface="Nunito Sans"/>
              <a:ea typeface="Nunito Sans"/>
              <a:cs typeface="Nunito Sans"/>
              <a:sym typeface="Nunito Sans"/>
            </a:endParaRPr>
          </a:p>
        </p:txBody>
      </p:sp>
      <p:sp>
        <p:nvSpPr>
          <p:cNvPr id="336" name="Google Shape;336;p33"/>
          <p:cNvSpPr txBox="1"/>
          <p:nvPr>
            <p:ph idx="1" type="subTitle"/>
          </p:nvPr>
        </p:nvSpPr>
        <p:spPr>
          <a:xfrm>
            <a:off x="713225" y="1534600"/>
            <a:ext cx="6450300" cy="22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37" name="Google Shape;337;p33"/>
          <p:cNvSpPr txBox="1"/>
          <p:nvPr>
            <p:ph idx="2" type="subTitle"/>
          </p:nvPr>
        </p:nvSpPr>
        <p:spPr>
          <a:xfrm>
            <a:off x="713225" y="3854900"/>
            <a:ext cx="2931000" cy="5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341" name="Shape 341"/>
        <p:cNvGrpSpPr/>
        <p:nvPr/>
      </p:nvGrpSpPr>
      <p:grpSpPr>
        <a:xfrm>
          <a:off x="0" y="0"/>
          <a:ext cx="0" cy="0"/>
          <a:chOff x="0" y="0"/>
          <a:chExt cx="0" cy="0"/>
        </a:xfrm>
      </p:grpSpPr>
      <p:cxnSp>
        <p:nvCxnSpPr>
          <p:cNvPr id="342" name="Google Shape;342;p34"/>
          <p:cNvCxnSpPr/>
          <p:nvPr/>
        </p:nvCxnSpPr>
        <p:spPr>
          <a:xfrm>
            <a:off x="783400" y="3223000"/>
            <a:ext cx="7643400" cy="0"/>
          </a:xfrm>
          <a:prstGeom prst="straightConnector1">
            <a:avLst/>
          </a:prstGeom>
          <a:noFill/>
          <a:ln cap="flat" cmpd="sng" w="19050">
            <a:solidFill>
              <a:srgbClr val="3B57CF"/>
            </a:solidFill>
            <a:prstDash val="solid"/>
            <a:round/>
            <a:headEnd len="med" w="med" type="none"/>
            <a:tailEnd len="med" w="med" type="none"/>
          </a:ln>
        </p:spPr>
      </p:cxnSp>
      <p:grpSp>
        <p:nvGrpSpPr>
          <p:cNvPr id="343" name="Google Shape;343;p34"/>
          <p:cNvGrpSpPr/>
          <p:nvPr/>
        </p:nvGrpSpPr>
        <p:grpSpPr>
          <a:xfrm>
            <a:off x="7182213" y="2824961"/>
            <a:ext cx="794940" cy="796074"/>
            <a:chOff x="1126498" y="1572523"/>
            <a:chExt cx="921243" cy="922556"/>
          </a:xfrm>
        </p:grpSpPr>
        <p:sp>
          <p:nvSpPr>
            <p:cNvPr id="344" name="Google Shape;344;p34"/>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4"/>
            <p:cNvGrpSpPr/>
            <p:nvPr/>
          </p:nvGrpSpPr>
          <p:grpSpPr>
            <a:xfrm>
              <a:off x="1126498" y="1572523"/>
              <a:ext cx="921243" cy="922556"/>
              <a:chOff x="3079625" y="2104150"/>
              <a:chExt cx="1104475" cy="1106050"/>
            </a:xfrm>
          </p:grpSpPr>
          <p:sp>
            <p:nvSpPr>
              <p:cNvPr id="346" name="Google Shape;346;p34"/>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2" name="Google Shape;362;p34"/>
          <p:cNvSpPr/>
          <p:nvPr/>
        </p:nvSpPr>
        <p:spPr>
          <a:xfrm>
            <a:off x="915275" y="184655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nvSpPr>
        <p:spPr>
          <a:xfrm>
            <a:off x="963550" y="1846550"/>
            <a:ext cx="1243800" cy="3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JUPITER</a:t>
            </a:r>
            <a:endParaRPr b="1" sz="1500">
              <a:solidFill>
                <a:srgbClr val="3B57CF"/>
              </a:solidFill>
              <a:latin typeface="Nunito Sans"/>
              <a:ea typeface="Nunito Sans"/>
              <a:cs typeface="Nunito Sans"/>
              <a:sym typeface="Nunito Sans"/>
            </a:endParaRPr>
          </a:p>
        </p:txBody>
      </p:sp>
      <p:sp>
        <p:nvSpPr>
          <p:cNvPr id="364" name="Google Shape;364;p34"/>
          <p:cNvSpPr txBox="1"/>
          <p:nvPr/>
        </p:nvSpPr>
        <p:spPr>
          <a:xfrm>
            <a:off x="713213" y="2221250"/>
            <a:ext cx="1744500" cy="47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300">
                <a:solidFill>
                  <a:srgbClr val="3B57CF"/>
                </a:solidFill>
                <a:latin typeface="Open Sans"/>
                <a:ea typeface="Open Sans"/>
                <a:cs typeface="Open Sans"/>
                <a:sym typeface="Open Sans"/>
              </a:rPr>
              <a:t>Jupiter is the biggest planet of them all</a:t>
            </a:r>
            <a:endParaRPr sz="1300">
              <a:solidFill>
                <a:srgbClr val="3B57CF"/>
              </a:solidFill>
              <a:latin typeface="Open Sans"/>
              <a:ea typeface="Open Sans"/>
              <a:cs typeface="Open Sans"/>
              <a:sym typeface="Open Sans"/>
            </a:endParaRPr>
          </a:p>
        </p:txBody>
      </p:sp>
      <p:grpSp>
        <p:nvGrpSpPr>
          <p:cNvPr id="365" name="Google Shape;365;p34"/>
          <p:cNvGrpSpPr/>
          <p:nvPr/>
        </p:nvGrpSpPr>
        <p:grpSpPr>
          <a:xfrm>
            <a:off x="1187988" y="2824961"/>
            <a:ext cx="794940" cy="796074"/>
            <a:chOff x="1126498" y="1572523"/>
            <a:chExt cx="921243" cy="922556"/>
          </a:xfrm>
        </p:grpSpPr>
        <p:sp>
          <p:nvSpPr>
            <p:cNvPr id="366" name="Google Shape;366;p34"/>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1126498" y="1572523"/>
              <a:ext cx="921243" cy="922556"/>
              <a:chOff x="3079625" y="2104150"/>
              <a:chExt cx="1104475" cy="1106050"/>
            </a:xfrm>
          </p:grpSpPr>
          <p:sp>
            <p:nvSpPr>
              <p:cNvPr id="368" name="Google Shape;368;p34"/>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 name="Google Shape;384;p34"/>
          <p:cNvGrpSpPr/>
          <p:nvPr/>
        </p:nvGrpSpPr>
        <p:grpSpPr>
          <a:xfrm>
            <a:off x="3186063" y="2824961"/>
            <a:ext cx="794940" cy="796074"/>
            <a:chOff x="1126498" y="1572523"/>
            <a:chExt cx="921243" cy="922556"/>
          </a:xfrm>
        </p:grpSpPr>
        <p:sp>
          <p:nvSpPr>
            <p:cNvPr id="385" name="Google Shape;385;p34"/>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4"/>
            <p:cNvGrpSpPr/>
            <p:nvPr/>
          </p:nvGrpSpPr>
          <p:grpSpPr>
            <a:xfrm>
              <a:off x="1126498" y="1572523"/>
              <a:ext cx="921243" cy="922556"/>
              <a:chOff x="3079625" y="2104150"/>
              <a:chExt cx="1104475" cy="1106050"/>
            </a:xfrm>
          </p:grpSpPr>
          <p:sp>
            <p:nvSpPr>
              <p:cNvPr id="387" name="Google Shape;387;p34"/>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34"/>
          <p:cNvGrpSpPr/>
          <p:nvPr/>
        </p:nvGrpSpPr>
        <p:grpSpPr>
          <a:xfrm>
            <a:off x="5184138" y="2824961"/>
            <a:ext cx="794940" cy="796074"/>
            <a:chOff x="1126498" y="1572523"/>
            <a:chExt cx="921243" cy="922556"/>
          </a:xfrm>
        </p:grpSpPr>
        <p:sp>
          <p:nvSpPr>
            <p:cNvPr id="404" name="Google Shape;404;p34"/>
            <p:cNvSpPr/>
            <p:nvPr/>
          </p:nvSpPr>
          <p:spPr>
            <a:xfrm>
              <a:off x="1278275" y="1724950"/>
              <a:ext cx="617700" cy="617700"/>
            </a:xfrm>
            <a:prstGeom prst="ellipse">
              <a:avLst/>
            </a:prstGeom>
            <a:solidFill>
              <a:srgbClr val="FAE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4"/>
            <p:cNvGrpSpPr/>
            <p:nvPr/>
          </p:nvGrpSpPr>
          <p:grpSpPr>
            <a:xfrm>
              <a:off x="1126498" y="1572523"/>
              <a:ext cx="921243" cy="922556"/>
              <a:chOff x="3079625" y="2104150"/>
              <a:chExt cx="1104475" cy="1106050"/>
            </a:xfrm>
          </p:grpSpPr>
          <p:sp>
            <p:nvSpPr>
              <p:cNvPr id="406" name="Google Shape;406;p34"/>
              <p:cNvSpPr/>
              <p:nvPr/>
            </p:nvSpPr>
            <p:spPr>
              <a:xfrm>
                <a:off x="3596625" y="2104150"/>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3107325" y="2418475"/>
                <a:ext cx="254975" cy="154400"/>
              </a:xfrm>
              <a:custGeom>
                <a:rect b="b" l="l" r="r" t="t"/>
                <a:pathLst>
                  <a:path extrusionOk="0" h="6176" w="10199">
                    <a:moveTo>
                      <a:pt x="1014" y="0"/>
                    </a:moveTo>
                    <a:lnTo>
                      <a:pt x="1" y="2439"/>
                    </a:lnTo>
                    <a:lnTo>
                      <a:pt x="9185" y="6176"/>
                    </a:lnTo>
                    <a:lnTo>
                      <a:pt x="10198" y="3705"/>
                    </a:lnTo>
                    <a:lnTo>
                      <a:pt x="101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3215800" y="2245075"/>
                <a:ext cx="223300" cy="220925"/>
              </a:xfrm>
              <a:custGeom>
                <a:rect b="b" l="l" r="r" t="t"/>
                <a:pathLst>
                  <a:path extrusionOk="0" h="8837" w="8932">
                    <a:moveTo>
                      <a:pt x="1869" y="1"/>
                    </a:moveTo>
                    <a:lnTo>
                      <a:pt x="0" y="1869"/>
                    </a:lnTo>
                    <a:lnTo>
                      <a:pt x="7063" y="8836"/>
                    </a:lnTo>
                    <a:lnTo>
                      <a:pt x="8931" y="6968"/>
                    </a:lnTo>
                    <a:lnTo>
                      <a:pt x="186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3383650" y="2137400"/>
                <a:ext cx="158375" cy="253375"/>
              </a:xfrm>
              <a:custGeom>
                <a:rect b="b" l="l" r="r" t="t"/>
                <a:pathLst>
                  <a:path extrusionOk="0" h="10135" w="6335">
                    <a:moveTo>
                      <a:pt x="2407" y="1"/>
                    </a:moveTo>
                    <a:lnTo>
                      <a:pt x="0" y="1014"/>
                    </a:lnTo>
                    <a:lnTo>
                      <a:pt x="3896" y="10135"/>
                    </a:lnTo>
                    <a:lnTo>
                      <a:pt x="6334" y="9090"/>
                    </a:lnTo>
                    <a:lnTo>
                      <a:pt x="2407"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3903025" y="2418475"/>
                <a:ext cx="254950" cy="154400"/>
              </a:xfrm>
              <a:custGeom>
                <a:rect b="b" l="l" r="r" t="t"/>
                <a:pathLst>
                  <a:path extrusionOk="0" h="6176" w="10198">
                    <a:moveTo>
                      <a:pt x="9184" y="0"/>
                    </a:moveTo>
                    <a:lnTo>
                      <a:pt x="0" y="3705"/>
                    </a:lnTo>
                    <a:lnTo>
                      <a:pt x="1014" y="6176"/>
                    </a:lnTo>
                    <a:lnTo>
                      <a:pt x="10198" y="2439"/>
                    </a:lnTo>
                    <a:lnTo>
                      <a:pt x="9184"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3826225" y="2245075"/>
                <a:ext cx="223275" cy="220925"/>
              </a:xfrm>
              <a:custGeom>
                <a:rect b="b" l="l" r="r" t="t"/>
                <a:pathLst>
                  <a:path extrusionOk="0" h="8837" w="8931">
                    <a:moveTo>
                      <a:pt x="7062" y="1"/>
                    </a:moveTo>
                    <a:lnTo>
                      <a:pt x="0" y="6968"/>
                    </a:lnTo>
                    <a:lnTo>
                      <a:pt x="1869" y="8836"/>
                    </a:lnTo>
                    <a:lnTo>
                      <a:pt x="8931" y="1901"/>
                    </a:lnTo>
                    <a:lnTo>
                      <a:pt x="7062"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3723300" y="2137400"/>
                <a:ext cx="158375" cy="253375"/>
              </a:xfrm>
              <a:custGeom>
                <a:rect b="b" l="l" r="r" t="t"/>
                <a:pathLst>
                  <a:path extrusionOk="0" h="10135" w="6335">
                    <a:moveTo>
                      <a:pt x="3896" y="1"/>
                    </a:moveTo>
                    <a:lnTo>
                      <a:pt x="0" y="9090"/>
                    </a:lnTo>
                    <a:lnTo>
                      <a:pt x="2439" y="10135"/>
                    </a:lnTo>
                    <a:lnTo>
                      <a:pt x="6334" y="1014"/>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3903025" y="2741500"/>
                <a:ext cx="254950" cy="154400"/>
              </a:xfrm>
              <a:custGeom>
                <a:rect b="b" l="l" r="r" t="t"/>
                <a:pathLst>
                  <a:path extrusionOk="0" h="6176" w="10198">
                    <a:moveTo>
                      <a:pt x="982" y="0"/>
                    </a:moveTo>
                    <a:lnTo>
                      <a:pt x="0" y="2470"/>
                    </a:lnTo>
                    <a:lnTo>
                      <a:pt x="9184" y="6175"/>
                    </a:lnTo>
                    <a:lnTo>
                      <a:pt x="10198" y="3737"/>
                    </a:lnTo>
                    <a:lnTo>
                      <a:pt x="982"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3826225" y="2848375"/>
                <a:ext cx="223275" cy="220900"/>
              </a:xfrm>
              <a:custGeom>
                <a:rect b="b" l="l" r="r" t="t"/>
                <a:pathLst>
                  <a:path extrusionOk="0" h="8836" w="8931">
                    <a:moveTo>
                      <a:pt x="1869" y="0"/>
                    </a:moveTo>
                    <a:lnTo>
                      <a:pt x="0" y="1900"/>
                    </a:lnTo>
                    <a:lnTo>
                      <a:pt x="7062" y="8836"/>
                    </a:lnTo>
                    <a:lnTo>
                      <a:pt x="8931" y="6967"/>
                    </a:lnTo>
                    <a:lnTo>
                      <a:pt x="1869"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3723300" y="2923575"/>
                <a:ext cx="158375" cy="254175"/>
              </a:xfrm>
              <a:custGeom>
                <a:rect b="b" l="l" r="r" t="t"/>
                <a:pathLst>
                  <a:path extrusionOk="0" h="10167" w="6335">
                    <a:moveTo>
                      <a:pt x="2439" y="1"/>
                    </a:moveTo>
                    <a:lnTo>
                      <a:pt x="0" y="1046"/>
                    </a:lnTo>
                    <a:lnTo>
                      <a:pt x="3927" y="10167"/>
                    </a:lnTo>
                    <a:lnTo>
                      <a:pt x="6334" y="9121"/>
                    </a:lnTo>
                    <a:lnTo>
                      <a:pt x="2439"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107325" y="2742275"/>
                <a:ext cx="254975" cy="154425"/>
              </a:xfrm>
              <a:custGeom>
                <a:rect b="b" l="l" r="r" t="t"/>
                <a:pathLst>
                  <a:path extrusionOk="0" h="6177" w="10199">
                    <a:moveTo>
                      <a:pt x="9185" y="1"/>
                    </a:moveTo>
                    <a:lnTo>
                      <a:pt x="1" y="3706"/>
                    </a:lnTo>
                    <a:lnTo>
                      <a:pt x="982" y="6176"/>
                    </a:lnTo>
                    <a:lnTo>
                      <a:pt x="10198" y="2439"/>
                    </a:lnTo>
                    <a:lnTo>
                      <a:pt x="9185"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3215800" y="2848375"/>
                <a:ext cx="223300" cy="220900"/>
              </a:xfrm>
              <a:custGeom>
                <a:rect b="b" l="l" r="r" t="t"/>
                <a:pathLst>
                  <a:path extrusionOk="0" h="8836" w="8932">
                    <a:moveTo>
                      <a:pt x="7063" y="0"/>
                    </a:moveTo>
                    <a:lnTo>
                      <a:pt x="0" y="6967"/>
                    </a:lnTo>
                    <a:lnTo>
                      <a:pt x="1869" y="8836"/>
                    </a:lnTo>
                    <a:lnTo>
                      <a:pt x="8931" y="1900"/>
                    </a:lnTo>
                    <a:lnTo>
                      <a:pt x="706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3383650" y="2923575"/>
                <a:ext cx="158375" cy="254175"/>
              </a:xfrm>
              <a:custGeom>
                <a:rect b="b" l="l" r="r" t="t"/>
                <a:pathLst>
                  <a:path extrusionOk="0" h="10167" w="6335">
                    <a:moveTo>
                      <a:pt x="3896" y="1"/>
                    </a:moveTo>
                    <a:lnTo>
                      <a:pt x="0" y="9121"/>
                    </a:lnTo>
                    <a:lnTo>
                      <a:pt x="2407" y="10167"/>
                    </a:lnTo>
                    <a:lnTo>
                      <a:pt x="6334" y="1046"/>
                    </a:lnTo>
                    <a:lnTo>
                      <a:pt x="3896"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3596625" y="2962375"/>
                <a:ext cx="66525" cy="247825"/>
              </a:xfrm>
              <a:custGeom>
                <a:rect b="b" l="l" r="r" t="t"/>
                <a:pathLst>
                  <a:path extrusionOk="0" h="9913" w="2661">
                    <a:moveTo>
                      <a:pt x="0" y="1"/>
                    </a:moveTo>
                    <a:lnTo>
                      <a:pt x="0" y="9913"/>
                    </a:lnTo>
                    <a:lnTo>
                      <a:pt x="2660" y="9913"/>
                    </a:lnTo>
                    <a:lnTo>
                      <a:pt x="2660" y="1"/>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393627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3079625" y="2624325"/>
                <a:ext cx="247825" cy="65725"/>
              </a:xfrm>
              <a:custGeom>
                <a:rect b="b" l="l" r="r" t="t"/>
                <a:pathLst>
                  <a:path extrusionOk="0" h="2629" w="9913">
                    <a:moveTo>
                      <a:pt x="0" y="0"/>
                    </a:moveTo>
                    <a:lnTo>
                      <a:pt x="0" y="2629"/>
                    </a:lnTo>
                    <a:lnTo>
                      <a:pt x="9913" y="2629"/>
                    </a:lnTo>
                    <a:lnTo>
                      <a:pt x="9913" y="0"/>
                    </a:lnTo>
                    <a:close/>
                  </a:path>
                </a:pathLst>
              </a:custGeom>
              <a:solidFill>
                <a:srgbClr val="3B57CF"/>
              </a:solidFill>
              <a:ln cap="flat" cmpd="sng" w="28575">
                <a:solidFill>
                  <a:srgbClr val="FAED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 name="Google Shape;422;p34"/>
          <p:cNvSpPr/>
          <p:nvPr/>
        </p:nvSpPr>
        <p:spPr>
          <a:xfrm>
            <a:off x="4911413" y="1846550"/>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txBox="1"/>
          <p:nvPr/>
        </p:nvSpPr>
        <p:spPr>
          <a:xfrm>
            <a:off x="4959688" y="1846550"/>
            <a:ext cx="1243800" cy="3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SATURN</a:t>
            </a:r>
            <a:endParaRPr b="1" sz="1500">
              <a:solidFill>
                <a:srgbClr val="3B57CF"/>
              </a:solidFill>
              <a:latin typeface="Nunito Sans"/>
              <a:ea typeface="Nunito Sans"/>
              <a:cs typeface="Nunito Sans"/>
              <a:sym typeface="Nunito Sans"/>
            </a:endParaRPr>
          </a:p>
        </p:txBody>
      </p:sp>
      <p:sp>
        <p:nvSpPr>
          <p:cNvPr id="424" name="Google Shape;424;p34"/>
          <p:cNvSpPr txBox="1"/>
          <p:nvPr/>
        </p:nvSpPr>
        <p:spPr>
          <a:xfrm>
            <a:off x="4709350" y="2221250"/>
            <a:ext cx="1744500" cy="47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300">
                <a:solidFill>
                  <a:srgbClr val="3B57CF"/>
                </a:solidFill>
                <a:latin typeface="Open Sans"/>
                <a:ea typeface="Open Sans"/>
                <a:cs typeface="Open Sans"/>
                <a:sym typeface="Open Sans"/>
              </a:rPr>
              <a:t>It’s a gas giant and has several rings</a:t>
            </a:r>
            <a:endParaRPr sz="1300">
              <a:solidFill>
                <a:srgbClr val="3B57CF"/>
              </a:solidFill>
              <a:latin typeface="Open Sans"/>
              <a:ea typeface="Open Sans"/>
              <a:cs typeface="Open Sans"/>
              <a:sym typeface="Open Sans"/>
            </a:endParaRPr>
          </a:p>
        </p:txBody>
      </p:sp>
      <p:sp>
        <p:nvSpPr>
          <p:cNvPr id="425" name="Google Shape;425;p34"/>
          <p:cNvSpPr/>
          <p:nvPr/>
        </p:nvSpPr>
        <p:spPr>
          <a:xfrm>
            <a:off x="2913350" y="37462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txBox="1"/>
          <p:nvPr/>
        </p:nvSpPr>
        <p:spPr>
          <a:xfrm>
            <a:off x="2961625" y="3746225"/>
            <a:ext cx="1243800" cy="3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NEPTUNE</a:t>
            </a:r>
            <a:endParaRPr b="1" sz="1500">
              <a:solidFill>
                <a:srgbClr val="3B57CF"/>
              </a:solidFill>
              <a:latin typeface="Nunito Sans"/>
              <a:ea typeface="Nunito Sans"/>
              <a:cs typeface="Nunito Sans"/>
              <a:sym typeface="Nunito Sans"/>
            </a:endParaRPr>
          </a:p>
        </p:txBody>
      </p:sp>
      <p:sp>
        <p:nvSpPr>
          <p:cNvPr id="427" name="Google Shape;427;p34"/>
          <p:cNvSpPr txBox="1"/>
          <p:nvPr/>
        </p:nvSpPr>
        <p:spPr>
          <a:xfrm>
            <a:off x="2711288" y="4120925"/>
            <a:ext cx="1744500" cy="47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300">
                <a:solidFill>
                  <a:srgbClr val="3B57CF"/>
                </a:solidFill>
                <a:latin typeface="Open Sans"/>
                <a:ea typeface="Open Sans"/>
                <a:cs typeface="Open Sans"/>
                <a:sym typeface="Open Sans"/>
              </a:rPr>
              <a:t>It’s the farthest planet from the sun</a:t>
            </a:r>
            <a:endParaRPr sz="1300">
              <a:solidFill>
                <a:srgbClr val="3B57CF"/>
              </a:solidFill>
              <a:latin typeface="Open Sans"/>
              <a:ea typeface="Open Sans"/>
              <a:cs typeface="Open Sans"/>
              <a:sym typeface="Open Sans"/>
            </a:endParaRPr>
          </a:p>
        </p:txBody>
      </p:sp>
      <p:sp>
        <p:nvSpPr>
          <p:cNvPr id="428" name="Google Shape;428;p34"/>
          <p:cNvSpPr/>
          <p:nvPr/>
        </p:nvSpPr>
        <p:spPr>
          <a:xfrm>
            <a:off x="6909488" y="3746225"/>
            <a:ext cx="1340400" cy="374700"/>
          </a:xfrm>
          <a:prstGeom prst="roundRect">
            <a:avLst>
              <a:gd fmla="val 50000"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txBox="1"/>
          <p:nvPr/>
        </p:nvSpPr>
        <p:spPr>
          <a:xfrm>
            <a:off x="6957763" y="3746225"/>
            <a:ext cx="1243800" cy="3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3B57CF"/>
                </a:solidFill>
                <a:latin typeface="Nunito Sans"/>
                <a:ea typeface="Nunito Sans"/>
                <a:cs typeface="Nunito Sans"/>
                <a:sym typeface="Nunito Sans"/>
              </a:rPr>
              <a:t>MERCURY</a:t>
            </a:r>
            <a:endParaRPr b="1" sz="1500">
              <a:solidFill>
                <a:srgbClr val="3B57CF"/>
              </a:solidFill>
              <a:latin typeface="Nunito Sans"/>
              <a:ea typeface="Nunito Sans"/>
              <a:cs typeface="Nunito Sans"/>
              <a:sym typeface="Nunito Sans"/>
            </a:endParaRPr>
          </a:p>
        </p:txBody>
      </p:sp>
      <p:sp>
        <p:nvSpPr>
          <p:cNvPr id="430" name="Google Shape;430;p34"/>
          <p:cNvSpPr txBox="1"/>
          <p:nvPr/>
        </p:nvSpPr>
        <p:spPr>
          <a:xfrm>
            <a:off x="6707425" y="4120925"/>
            <a:ext cx="1744500" cy="47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300">
                <a:solidFill>
                  <a:srgbClr val="3B57CF"/>
                </a:solidFill>
                <a:latin typeface="Open Sans"/>
                <a:ea typeface="Open Sans"/>
                <a:cs typeface="Open Sans"/>
                <a:sym typeface="Open Sans"/>
              </a:rPr>
              <a:t>It’s the smallest planet of them all</a:t>
            </a:r>
            <a:endParaRPr sz="1300">
              <a:solidFill>
                <a:srgbClr val="3B57CF"/>
              </a:solidFill>
              <a:latin typeface="Open Sans"/>
              <a:ea typeface="Open Sans"/>
              <a:cs typeface="Open Sans"/>
              <a:sym typeface="Open Sans"/>
            </a:endParaRPr>
          </a:p>
        </p:txBody>
      </p:sp>
      <p:sp>
        <p:nvSpPr>
          <p:cNvPr id="431" name="Google Shape;431;p34"/>
          <p:cNvSpPr txBox="1"/>
          <p:nvPr/>
        </p:nvSpPr>
        <p:spPr>
          <a:xfrm>
            <a:off x="1187925" y="282488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1</a:t>
            </a:r>
            <a:endParaRPr sz="2500">
              <a:solidFill>
                <a:srgbClr val="FABE0C"/>
              </a:solidFill>
              <a:latin typeface="Nunito Sans"/>
              <a:ea typeface="Nunito Sans"/>
              <a:cs typeface="Nunito Sans"/>
              <a:sym typeface="Nunito Sans"/>
            </a:endParaRPr>
          </a:p>
        </p:txBody>
      </p:sp>
      <p:sp>
        <p:nvSpPr>
          <p:cNvPr id="432" name="Google Shape;432;p34"/>
          <p:cNvSpPr txBox="1"/>
          <p:nvPr/>
        </p:nvSpPr>
        <p:spPr>
          <a:xfrm>
            <a:off x="3186038" y="282488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2</a:t>
            </a:r>
            <a:endParaRPr sz="2500">
              <a:solidFill>
                <a:srgbClr val="FABE0C"/>
              </a:solidFill>
              <a:latin typeface="Nunito Sans"/>
              <a:ea typeface="Nunito Sans"/>
              <a:cs typeface="Nunito Sans"/>
              <a:sym typeface="Nunito Sans"/>
            </a:endParaRPr>
          </a:p>
        </p:txBody>
      </p:sp>
      <p:sp>
        <p:nvSpPr>
          <p:cNvPr id="433" name="Google Shape;433;p34"/>
          <p:cNvSpPr txBox="1"/>
          <p:nvPr/>
        </p:nvSpPr>
        <p:spPr>
          <a:xfrm>
            <a:off x="5184125" y="282488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3</a:t>
            </a:r>
            <a:endParaRPr sz="2500">
              <a:solidFill>
                <a:srgbClr val="FABE0C"/>
              </a:solidFill>
              <a:latin typeface="Nunito Sans"/>
              <a:ea typeface="Nunito Sans"/>
              <a:cs typeface="Nunito Sans"/>
              <a:sym typeface="Nunito Sans"/>
            </a:endParaRPr>
          </a:p>
        </p:txBody>
      </p:sp>
      <p:sp>
        <p:nvSpPr>
          <p:cNvPr id="434" name="Google Shape;434;p34"/>
          <p:cNvSpPr txBox="1"/>
          <p:nvPr/>
        </p:nvSpPr>
        <p:spPr>
          <a:xfrm>
            <a:off x="7182200" y="2824888"/>
            <a:ext cx="795000" cy="7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ABE0C"/>
                </a:solidFill>
                <a:latin typeface="Nunito Sans"/>
                <a:ea typeface="Nunito Sans"/>
                <a:cs typeface="Nunito Sans"/>
                <a:sym typeface="Nunito Sans"/>
              </a:rPr>
              <a:t>4</a:t>
            </a:r>
            <a:endParaRPr sz="2500">
              <a:solidFill>
                <a:srgbClr val="FABE0C"/>
              </a:solidFill>
              <a:latin typeface="Nunito Sans"/>
              <a:ea typeface="Nunito Sans"/>
              <a:cs typeface="Nunito Sans"/>
              <a:sym typeface="Nunito Sans"/>
            </a:endParaRPr>
          </a:p>
        </p:txBody>
      </p:sp>
      <p:sp>
        <p:nvSpPr>
          <p:cNvPr id="435" name="Google Shape;435;p34"/>
          <p:cNvSpPr txBox="1"/>
          <p:nvPr>
            <p:ph type="title"/>
          </p:nvPr>
        </p:nvSpPr>
        <p:spPr>
          <a:xfrm>
            <a:off x="713225" y="3300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EVOLUTION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439" name="Shape 439"/>
        <p:cNvGrpSpPr/>
        <p:nvPr/>
      </p:nvGrpSpPr>
      <p:grpSpPr>
        <a:xfrm>
          <a:off x="0" y="0"/>
          <a:ext cx="0" cy="0"/>
          <a:chOff x="0" y="0"/>
          <a:chExt cx="0" cy="0"/>
        </a:xfrm>
      </p:grpSpPr>
      <p:grpSp>
        <p:nvGrpSpPr>
          <p:cNvPr id="440" name="Google Shape;440;p35"/>
          <p:cNvGrpSpPr/>
          <p:nvPr/>
        </p:nvGrpSpPr>
        <p:grpSpPr>
          <a:xfrm>
            <a:off x="6795525" y="770475"/>
            <a:ext cx="671400" cy="671400"/>
            <a:chOff x="6795525" y="770475"/>
            <a:chExt cx="671400" cy="671400"/>
          </a:xfrm>
        </p:grpSpPr>
        <p:sp>
          <p:nvSpPr>
            <p:cNvPr id="441" name="Google Shape;441;p35"/>
            <p:cNvSpPr/>
            <p:nvPr/>
          </p:nvSpPr>
          <p:spPr>
            <a:xfrm>
              <a:off x="6795525" y="77047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6998418" y="957659"/>
              <a:ext cx="263537" cy="219595"/>
            </a:xfrm>
            <a:custGeom>
              <a:rect b="b" l="l" r="r" t="t"/>
              <a:pathLst>
                <a:path extrusionOk="0" h="29635" w="35565">
                  <a:moveTo>
                    <a:pt x="24987" y="4022"/>
                  </a:moveTo>
                  <a:cubicBezTo>
                    <a:pt x="29959" y="4022"/>
                    <a:pt x="32524" y="10071"/>
                    <a:pt x="28977" y="13618"/>
                  </a:cubicBezTo>
                  <a:lnTo>
                    <a:pt x="17798" y="24797"/>
                  </a:lnTo>
                  <a:lnTo>
                    <a:pt x="6619" y="13618"/>
                  </a:lnTo>
                  <a:cubicBezTo>
                    <a:pt x="3104" y="10103"/>
                    <a:pt x="5542" y="4022"/>
                    <a:pt x="10609" y="4022"/>
                  </a:cubicBezTo>
                  <a:cubicBezTo>
                    <a:pt x="12098" y="4022"/>
                    <a:pt x="13523" y="4592"/>
                    <a:pt x="14568" y="5669"/>
                  </a:cubicBezTo>
                  <a:lnTo>
                    <a:pt x="16373" y="7442"/>
                  </a:lnTo>
                  <a:cubicBezTo>
                    <a:pt x="16769" y="7838"/>
                    <a:pt x="17283" y="8036"/>
                    <a:pt x="17794" y="8036"/>
                  </a:cubicBezTo>
                  <a:cubicBezTo>
                    <a:pt x="18305" y="8036"/>
                    <a:pt x="18811" y="7838"/>
                    <a:pt x="19191" y="7442"/>
                  </a:cubicBezTo>
                  <a:lnTo>
                    <a:pt x="20997" y="5669"/>
                  </a:lnTo>
                  <a:cubicBezTo>
                    <a:pt x="22073" y="4592"/>
                    <a:pt x="23467" y="4022"/>
                    <a:pt x="24987" y="4022"/>
                  </a:cubicBezTo>
                  <a:close/>
                  <a:moveTo>
                    <a:pt x="24987" y="0"/>
                  </a:moveTo>
                  <a:cubicBezTo>
                    <a:pt x="22422" y="0"/>
                    <a:pt x="19983" y="1014"/>
                    <a:pt x="18178" y="2819"/>
                  </a:cubicBezTo>
                  <a:lnTo>
                    <a:pt x="17798" y="3199"/>
                  </a:lnTo>
                  <a:lnTo>
                    <a:pt x="17418" y="2819"/>
                  </a:lnTo>
                  <a:cubicBezTo>
                    <a:pt x="15534" y="950"/>
                    <a:pt x="13064" y="16"/>
                    <a:pt x="10593" y="16"/>
                  </a:cubicBezTo>
                  <a:cubicBezTo>
                    <a:pt x="8123" y="16"/>
                    <a:pt x="5653" y="950"/>
                    <a:pt x="3769" y="2819"/>
                  </a:cubicBezTo>
                  <a:cubicBezTo>
                    <a:pt x="0" y="6587"/>
                    <a:pt x="0" y="12699"/>
                    <a:pt x="3769" y="16468"/>
                  </a:cubicBezTo>
                  <a:lnTo>
                    <a:pt x="16373" y="29041"/>
                  </a:lnTo>
                  <a:cubicBezTo>
                    <a:pt x="16769" y="29436"/>
                    <a:pt x="17283" y="29634"/>
                    <a:pt x="17794" y="29634"/>
                  </a:cubicBezTo>
                  <a:cubicBezTo>
                    <a:pt x="18305" y="29634"/>
                    <a:pt x="18811" y="29436"/>
                    <a:pt x="19191" y="29041"/>
                  </a:cubicBezTo>
                  <a:lnTo>
                    <a:pt x="31796" y="16468"/>
                  </a:lnTo>
                  <a:cubicBezTo>
                    <a:pt x="35564" y="12699"/>
                    <a:pt x="35564" y="6587"/>
                    <a:pt x="31796" y="2819"/>
                  </a:cubicBezTo>
                  <a:cubicBezTo>
                    <a:pt x="29959" y="1014"/>
                    <a:pt x="27552" y="0"/>
                    <a:pt x="24987"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6877324" y="879046"/>
              <a:ext cx="505718" cy="454263"/>
            </a:xfrm>
            <a:custGeom>
              <a:rect b="b" l="l" r="r" t="t"/>
              <a:pathLst>
                <a:path extrusionOk="0" h="61304" w="68248">
                  <a:moveTo>
                    <a:pt x="56087" y="3990"/>
                  </a:moveTo>
                  <a:cubicBezTo>
                    <a:pt x="60584" y="3990"/>
                    <a:pt x="64257" y="7664"/>
                    <a:pt x="64257" y="12161"/>
                  </a:cubicBezTo>
                  <a:lnTo>
                    <a:pt x="64257" y="36039"/>
                  </a:lnTo>
                  <a:cubicBezTo>
                    <a:pt x="64257" y="40536"/>
                    <a:pt x="60584" y="44210"/>
                    <a:pt x="56087" y="44210"/>
                  </a:cubicBezTo>
                  <a:lnTo>
                    <a:pt x="44179" y="44210"/>
                  </a:lnTo>
                  <a:cubicBezTo>
                    <a:pt x="43546" y="44210"/>
                    <a:pt x="42976" y="44495"/>
                    <a:pt x="42596" y="44970"/>
                  </a:cubicBezTo>
                  <a:lnTo>
                    <a:pt x="34140" y="56022"/>
                  </a:lnTo>
                  <a:lnTo>
                    <a:pt x="25684" y="44970"/>
                  </a:lnTo>
                  <a:cubicBezTo>
                    <a:pt x="25304" y="44495"/>
                    <a:pt x="24703" y="44210"/>
                    <a:pt x="24069" y="44210"/>
                  </a:cubicBezTo>
                  <a:lnTo>
                    <a:pt x="12162" y="44210"/>
                  </a:lnTo>
                  <a:cubicBezTo>
                    <a:pt x="7665" y="44210"/>
                    <a:pt x="3991" y="40536"/>
                    <a:pt x="3991" y="36039"/>
                  </a:cubicBezTo>
                  <a:lnTo>
                    <a:pt x="3991" y="12161"/>
                  </a:lnTo>
                  <a:cubicBezTo>
                    <a:pt x="3991" y="7664"/>
                    <a:pt x="7665" y="3990"/>
                    <a:pt x="12162" y="3990"/>
                  </a:cubicBezTo>
                  <a:close/>
                  <a:moveTo>
                    <a:pt x="12162" y="0"/>
                  </a:moveTo>
                  <a:cubicBezTo>
                    <a:pt x="5448" y="0"/>
                    <a:pt x="1" y="5447"/>
                    <a:pt x="1" y="12161"/>
                  </a:cubicBezTo>
                  <a:lnTo>
                    <a:pt x="1" y="36039"/>
                  </a:lnTo>
                  <a:cubicBezTo>
                    <a:pt x="1" y="42753"/>
                    <a:pt x="5448" y="48200"/>
                    <a:pt x="12162" y="48200"/>
                  </a:cubicBezTo>
                  <a:lnTo>
                    <a:pt x="23088" y="48200"/>
                  </a:lnTo>
                  <a:lnTo>
                    <a:pt x="32557" y="60519"/>
                  </a:lnTo>
                  <a:cubicBezTo>
                    <a:pt x="32952" y="61042"/>
                    <a:pt x="33546" y="61303"/>
                    <a:pt x="34140" y="61303"/>
                  </a:cubicBezTo>
                  <a:cubicBezTo>
                    <a:pt x="34734" y="61303"/>
                    <a:pt x="35328" y="61042"/>
                    <a:pt x="35724" y="60519"/>
                  </a:cubicBezTo>
                  <a:lnTo>
                    <a:pt x="45161" y="48200"/>
                  </a:lnTo>
                  <a:lnTo>
                    <a:pt x="56087" y="48200"/>
                  </a:lnTo>
                  <a:cubicBezTo>
                    <a:pt x="62801" y="48200"/>
                    <a:pt x="68248" y="42753"/>
                    <a:pt x="68248" y="36039"/>
                  </a:cubicBezTo>
                  <a:lnTo>
                    <a:pt x="68248" y="12161"/>
                  </a:lnTo>
                  <a:cubicBezTo>
                    <a:pt x="68248" y="5447"/>
                    <a:pt x="62801" y="0"/>
                    <a:pt x="56087"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5"/>
          <p:cNvGrpSpPr/>
          <p:nvPr/>
        </p:nvGrpSpPr>
        <p:grpSpPr>
          <a:xfrm>
            <a:off x="905850" y="770475"/>
            <a:ext cx="671400" cy="671400"/>
            <a:chOff x="905850" y="770475"/>
            <a:chExt cx="671400" cy="671400"/>
          </a:xfrm>
        </p:grpSpPr>
        <p:sp>
          <p:nvSpPr>
            <p:cNvPr id="445" name="Google Shape;445;p35"/>
            <p:cNvSpPr/>
            <p:nvPr/>
          </p:nvSpPr>
          <p:spPr>
            <a:xfrm>
              <a:off x="905850" y="77047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987635" y="1036825"/>
              <a:ext cx="507830" cy="322202"/>
            </a:xfrm>
            <a:custGeom>
              <a:rect b="b" l="l" r="r" t="t"/>
              <a:pathLst>
                <a:path extrusionOk="0" h="43482" w="68533">
                  <a:moveTo>
                    <a:pt x="34267" y="3991"/>
                  </a:moveTo>
                  <a:cubicBezTo>
                    <a:pt x="42786" y="3991"/>
                    <a:pt x="50576" y="9058"/>
                    <a:pt x="55612" y="13333"/>
                  </a:cubicBezTo>
                  <a:cubicBezTo>
                    <a:pt x="59539" y="16658"/>
                    <a:pt x="62452" y="20015"/>
                    <a:pt x="63846" y="21725"/>
                  </a:cubicBezTo>
                  <a:cubicBezTo>
                    <a:pt x="62452" y="23467"/>
                    <a:pt x="59539" y="26824"/>
                    <a:pt x="55612" y="30149"/>
                  </a:cubicBezTo>
                  <a:cubicBezTo>
                    <a:pt x="50576" y="34393"/>
                    <a:pt x="42786" y="39492"/>
                    <a:pt x="34267" y="39492"/>
                  </a:cubicBezTo>
                  <a:cubicBezTo>
                    <a:pt x="25748" y="39492"/>
                    <a:pt x="17957" y="34393"/>
                    <a:pt x="12922" y="30149"/>
                  </a:cubicBezTo>
                  <a:cubicBezTo>
                    <a:pt x="8995" y="26824"/>
                    <a:pt x="6081" y="23467"/>
                    <a:pt x="4688" y="21725"/>
                  </a:cubicBezTo>
                  <a:cubicBezTo>
                    <a:pt x="6081" y="20015"/>
                    <a:pt x="8995" y="16658"/>
                    <a:pt x="12922" y="13333"/>
                  </a:cubicBezTo>
                  <a:cubicBezTo>
                    <a:pt x="17957" y="9058"/>
                    <a:pt x="25748" y="3991"/>
                    <a:pt x="34267" y="3991"/>
                  </a:cubicBezTo>
                  <a:close/>
                  <a:moveTo>
                    <a:pt x="34267" y="1"/>
                  </a:moveTo>
                  <a:cubicBezTo>
                    <a:pt x="25368" y="1"/>
                    <a:pt x="17070" y="4561"/>
                    <a:pt x="10261" y="10325"/>
                  </a:cubicBezTo>
                  <a:cubicBezTo>
                    <a:pt x="4339" y="15360"/>
                    <a:pt x="666" y="20364"/>
                    <a:pt x="507" y="20554"/>
                  </a:cubicBezTo>
                  <a:cubicBezTo>
                    <a:pt x="1" y="21250"/>
                    <a:pt x="1" y="22200"/>
                    <a:pt x="507" y="22897"/>
                  </a:cubicBezTo>
                  <a:cubicBezTo>
                    <a:pt x="666" y="23119"/>
                    <a:pt x="4339" y="28091"/>
                    <a:pt x="10261" y="33126"/>
                  </a:cubicBezTo>
                  <a:cubicBezTo>
                    <a:pt x="17070" y="38922"/>
                    <a:pt x="25368" y="43482"/>
                    <a:pt x="34267" y="43482"/>
                  </a:cubicBezTo>
                  <a:cubicBezTo>
                    <a:pt x="43166" y="43482"/>
                    <a:pt x="51463" y="38890"/>
                    <a:pt x="58272" y="33126"/>
                  </a:cubicBezTo>
                  <a:cubicBezTo>
                    <a:pt x="64194" y="28091"/>
                    <a:pt x="67868" y="23119"/>
                    <a:pt x="68026" y="22897"/>
                  </a:cubicBezTo>
                  <a:cubicBezTo>
                    <a:pt x="68533" y="22200"/>
                    <a:pt x="68533" y="21250"/>
                    <a:pt x="68026" y="20554"/>
                  </a:cubicBezTo>
                  <a:cubicBezTo>
                    <a:pt x="67868" y="20364"/>
                    <a:pt x="64226" y="15360"/>
                    <a:pt x="58272" y="10325"/>
                  </a:cubicBezTo>
                  <a:cubicBezTo>
                    <a:pt x="51463" y="4561"/>
                    <a:pt x="43166" y="1"/>
                    <a:pt x="34267"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1154953" y="1111214"/>
              <a:ext cx="173194" cy="173194"/>
            </a:xfrm>
            <a:custGeom>
              <a:rect b="b" l="l" r="r" t="t"/>
              <a:pathLst>
                <a:path extrusionOk="0" h="23373" w="23373">
                  <a:moveTo>
                    <a:pt x="11687" y="4023"/>
                  </a:moveTo>
                  <a:cubicBezTo>
                    <a:pt x="15930" y="4023"/>
                    <a:pt x="19382" y="7474"/>
                    <a:pt x="19382" y="11686"/>
                  </a:cubicBezTo>
                  <a:cubicBezTo>
                    <a:pt x="19382" y="15930"/>
                    <a:pt x="15930" y="19382"/>
                    <a:pt x="11687" y="19382"/>
                  </a:cubicBezTo>
                  <a:cubicBezTo>
                    <a:pt x="7443" y="19382"/>
                    <a:pt x="4023" y="15930"/>
                    <a:pt x="4023" y="11686"/>
                  </a:cubicBezTo>
                  <a:cubicBezTo>
                    <a:pt x="4023" y="7474"/>
                    <a:pt x="7443" y="4023"/>
                    <a:pt x="11687" y="4023"/>
                  </a:cubicBezTo>
                  <a:close/>
                  <a:moveTo>
                    <a:pt x="11687" y="1"/>
                  </a:moveTo>
                  <a:cubicBezTo>
                    <a:pt x="5258" y="1"/>
                    <a:pt x="1" y="5258"/>
                    <a:pt x="1" y="11686"/>
                  </a:cubicBezTo>
                  <a:cubicBezTo>
                    <a:pt x="1" y="18147"/>
                    <a:pt x="5258" y="23372"/>
                    <a:pt x="11687" y="23372"/>
                  </a:cubicBezTo>
                  <a:cubicBezTo>
                    <a:pt x="18147" y="23372"/>
                    <a:pt x="23373" y="18147"/>
                    <a:pt x="23373" y="11686"/>
                  </a:cubicBezTo>
                  <a:cubicBezTo>
                    <a:pt x="23373" y="5258"/>
                    <a:pt x="18147" y="1"/>
                    <a:pt x="11687"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1226763" y="853316"/>
              <a:ext cx="29573" cy="153950"/>
            </a:xfrm>
            <a:custGeom>
              <a:rect b="b" l="l" r="r" t="t"/>
              <a:pathLst>
                <a:path extrusionOk="0" h="20776" w="3991">
                  <a:moveTo>
                    <a:pt x="1996" y="1"/>
                  </a:moveTo>
                  <a:cubicBezTo>
                    <a:pt x="887" y="1"/>
                    <a:pt x="0" y="887"/>
                    <a:pt x="0" y="1996"/>
                  </a:cubicBezTo>
                  <a:lnTo>
                    <a:pt x="0" y="18749"/>
                  </a:lnTo>
                  <a:cubicBezTo>
                    <a:pt x="0" y="19857"/>
                    <a:pt x="887" y="20775"/>
                    <a:pt x="1996" y="20775"/>
                  </a:cubicBezTo>
                  <a:cubicBezTo>
                    <a:pt x="3104" y="20775"/>
                    <a:pt x="3991" y="19857"/>
                    <a:pt x="3991" y="18749"/>
                  </a:cubicBezTo>
                  <a:lnTo>
                    <a:pt x="3991" y="1996"/>
                  </a:lnTo>
                  <a:cubicBezTo>
                    <a:pt x="3991" y="887"/>
                    <a:pt x="3104" y="1"/>
                    <a:pt x="1996"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1062965" y="880281"/>
              <a:ext cx="91061" cy="140145"/>
            </a:xfrm>
            <a:custGeom>
              <a:rect b="b" l="l" r="r" t="t"/>
              <a:pathLst>
                <a:path extrusionOk="0" h="18913" w="12289">
                  <a:moveTo>
                    <a:pt x="2281" y="1"/>
                  </a:moveTo>
                  <a:cubicBezTo>
                    <a:pt x="1972" y="1"/>
                    <a:pt x="1657" y="73"/>
                    <a:pt x="1362" y="225"/>
                  </a:cubicBezTo>
                  <a:cubicBezTo>
                    <a:pt x="380" y="732"/>
                    <a:pt x="0" y="1935"/>
                    <a:pt x="507" y="2917"/>
                  </a:cubicBezTo>
                  <a:lnTo>
                    <a:pt x="8234" y="17833"/>
                  </a:lnTo>
                  <a:cubicBezTo>
                    <a:pt x="8589" y="18520"/>
                    <a:pt x="9285" y="18912"/>
                    <a:pt x="10007" y="18912"/>
                  </a:cubicBezTo>
                  <a:cubicBezTo>
                    <a:pt x="10317" y="18912"/>
                    <a:pt x="10632" y="18840"/>
                    <a:pt x="10926" y="18688"/>
                  </a:cubicBezTo>
                  <a:cubicBezTo>
                    <a:pt x="11908" y="18181"/>
                    <a:pt x="12288" y="16978"/>
                    <a:pt x="11781" y="15996"/>
                  </a:cubicBezTo>
                  <a:lnTo>
                    <a:pt x="4054" y="1080"/>
                  </a:lnTo>
                  <a:cubicBezTo>
                    <a:pt x="3700" y="393"/>
                    <a:pt x="3004" y="1"/>
                    <a:pt x="2281"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1329081" y="880281"/>
              <a:ext cx="91054" cy="140145"/>
            </a:xfrm>
            <a:custGeom>
              <a:rect b="b" l="l" r="r" t="t"/>
              <a:pathLst>
                <a:path extrusionOk="0" h="18913" w="12288">
                  <a:moveTo>
                    <a:pt x="10007" y="1"/>
                  </a:moveTo>
                  <a:cubicBezTo>
                    <a:pt x="9285" y="1"/>
                    <a:pt x="8589" y="393"/>
                    <a:pt x="8234" y="1080"/>
                  </a:cubicBezTo>
                  <a:lnTo>
                    <a:pt x="507" y="15996"/>
                  </a:lnTo>
                  <a:cubicBezTo>
                    <a:pt x="0" y="16978"/>
                    <a:pt x="380" y="18181"/>
                    <a:pt x="1362" y="18688"/>
                  </a:cubicBezTo>
                  <a:cubicBezTo>
                    <a:pt x="1657" y="18840"/>
                    <a:pt x="1971" y="18912"/>
                    <a:pt x="2281" y="18912"/>
                  </a:cubicBezTo>
                  <a:cubicBezTo>
                    <a:pt x="3003" y="18912"/>
                    <a:pt x="3699" y="18520"/>
                    <a:pt x="4054" y="17833"/>
                  </a:cubicBezTo>
                  <a:lnTo>
                    <a:pt x="11781" y="2917"/>
                  </a:lnTo>
                  <a:cubicBezTo>
                    <a:pt x="12288" y="1935"/>
                    <a:pt x="11908" y="732"/>
                    <a:pt x="10926" y="225"/>
                  </a:cubicBezTo>
                  <a:cubicBezTo>
                    <a:pt x="10631" y="73"/>
                    <a:pt x="10317" y="1"/>
                    <a:pt x="10007"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5"/>
          <p:cNvGrpSpPr/>
          <p:nvPr/>
        </p:nvGrpSpPr>
        <p:grpSpPr>
          <a:xfrm>
            <a:off x="3850688" y="770475"/>
            <a:ext cx="671400" cy="671400"/>
            <a:chOff x="3850688" y="770475"/>
            <a:chExt cx="671400" cy="671400"/>
          </a:xfrm>
        </p:grpSpPr>
        <p:sp>
          <p:nvSpPr>
            <p:cNvPr id="452" name="Google Shape;452;p35"/>
            <p:cNvSpPr/>
            <p:nvPr/>
          </p:nvSpPr>
          <p:spPr>
            <a:xfrm>
              <a:off x="3850688" y="77047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4130898" y="912451"/>
              <a:ext cx="139864" cy="139871"/>
            </a:xfrm>
            <a:custGeom>
              <a:rect b="b" l="l" r="r" t="t"/>
              <a:pathLst>
                <a:path extrusionOk="0" h="18876" w="18875">
                  <a:moveTo>
                    <a:pt x="16848" y="1"/>
                  </a:moveTo>
                  <a:cubicBezTo>
                    <a:pt x="7569" y="1"/>
                    <a:pt x="0" y="7570"/>
                    <a:pt x="0" y="16880"/>
                  </a:cubicBezTo>
                  <a:cubicBezTo>
                    <a:pt x="0" y="17989"/>
                    <a:pt x="918" y="18876"/>
                    <a:pt x="1995" y="18876"/>
                  </a:cubicBezTo>
                  <a:cubicBezTo>
                    <a:pt x="3104" y="18876"/>
                    <a:pt x="4022" y="17989"/>
                    <a:pt x="4022" y="16880"/>
                  </a:cubicBezTo>
                  <a:cubicBezTo>
                    <a:pt x="4022" y="9787"/>
                    <a:pt x="9786" y="4023"/>
                    <a:pt x="16848" y="4023"/>
                  </a:cubicBezTo>
                  <a:cubicBezTo>
                    <a:pt x="17956" y="4023"/>
                    <a:pt x="18875" y="3136"/>
                    <a:pt x="18875" y="2028"/>
                  </a:cubicBezTo>
                  <a:cubicBezTo>
                    <a:pt x="18875" y="919"/>
                    <a:pt x="17956" y="1"/>
                    <a:pt x="16848"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3932836" y="853319"/>
              <a:ext cx="507126" cy="505710"/>
            </a:xfrm>
            <a:custGeom>
              <a:rect b="b" l="l" r="r" t="t"/>
              <a:pathLst>
                <a:path extrusionOk="0" h="68247" w="68438">
                  <a:moveTo>
                    <a:pt x="43577" y="3991"/>
                  </a:moveTo>
                  <a:cubicBezTo>
                    <a:pt x="55105" y="3991"/>
                    <a:pt x="64447" y="13365"/>
                    <a:pt x="64447" y="24860"/>
                  </a:cubicBezTo>
                  <a:cubicBezTo>
                    <a:pt x="64447" y="36356"/>
                    <a:pt x="55105" y="45699"/>
                    <a:pt x="43577" y="45699"/>
                  </a:cubicBezTo>
                  <a:cubicBezTo>
                    <a:pt x="32081" y="45699"/>
                    <a:pt x="22739" y="36388"/>
                    <a:pt x="22739" y="24860"/>
                  </a:cubicBezTo>
                  <a:cubicBezTo>
                    <a:pt x="22739" y="13365"/>
                    <a:pt x="32081" y="3991"/>
                    <a:pt x="43577" y="3991"/>
                  </a:cubicBezTo>
                  <a:close/>
                  <a:moveTo>
                    <a:pt x="17925" y="47694"/>
                  </a:moveTo>
                  <a:lnTo>
                    <a:pt x="20744" y="50544"/>
                  </a:lnTo>
                  <a:lnTo>
                    <a:pt x="7854" y="63433"/>
                  </a:lnTo>
                  <a:lnTo>
                    <a:pt x="5004" y="60583"/>
                  </a:lnTo>
                  <a:lnTo>
                    <a:pt x="17925" y="47694"/>
                  </a:lnTo>
                  <a:close/>
                  <a:moveTo>
                    <a:pt x="43609" y="0"/>
                  </a:moveTo>
                  <a:cubicBezTo>
                    <a:pt x="29896" y="0"/>
                    <a:pt x="18748" y="11148"/>
                    <a:pt x="18748" y="24860"/>
                  </a:cubicBezTo>
                  <a:cubicBezTo>
                    <a:pt x="18748" y="30814"/>
                    <a:pt x="20870" y="36483"/>
                    <a:pt x="24671" y="40948"/>
                  </a:cubicBezTo>
                  <a:lnTo>
                    <a:pt x="20744" y="44875"/>
                  </a:lnTo>
                  <a:lnTo>
                    <a:pt x="19318" y="43450"/>
                  </a:lnTo>
                  <a:cubicBezTo>
                    <a:pt x="18938" y="43070"/>
                    <a:pt x="18432" y="42880"/>
                    <a:pt x="17921" y="42880"/>
                  </a:cubicBezTo>
                  <a:cubicBezTo>
                    <a:pt x="17410" y="42880"/>
                    <a:pt x="16896" y="43070"/>
                    <a:pt x="16500" y="43450"/>
                  </a:cubicBezTo>
                  <a:lnTo>
                    <a:pt x="792" y="59190"/>
                  </a:lnTo>
                  <a:cubicBezTo>
                    <a:pt x="0" y="59950"/>
                    <a:pt x="0" y="61216"/>
                    <a:pt x="792" y="62008"/>
                  </a:cubicBezTo>
                  <a:lnTo>
                    <a:pt x="6429" y="67677"/>
                  </a:lnTo>
                  <a:cubicBezTo>
                    <a:pt x="6825" y="68057"/>
                    <a:pt x="7340" y="68247"/>
                    <a:pt x="7850" y="68247"/>
                  </a:cubicBezTo>
                  <a:cubicBezTo>
                    <a:pt x="8361" y="68247"/>
                    <a:pt x="8868" y="68057"/>
                    <a:pt x="9248" y="67677"/>
                  </a:cubicBezTo>
                  <a:lnTo>
                    <a:pt x="24987" y="51937"/>
                  </a:lnTo>
                  <a:cubicBezTo>
                    <a:pt x="25747" y="51146"/>
                    <a:pt x="25747" y="49879"/>
                    <a:pt x="24987" y="49119"/>
                  </a:cubicBezTo>
                  <a:lnTo>
                    <a:pt x="23562" y="47694"/>
                  </a:lnTo>
                  <a:lnTo>
                    <a:pt x="27489" y="43767"/>
                  </a:lnTo>
                  <a:cubicBezTo>
                    <a:pt x="31986" y="47599"/>
                    <a:pt x="37623" y="49689"/>
                    <a:pt x="43609" y="49689"/>
                  </a:cubicBezTo>
                  <a:cubicBezTo>
                    <a:pt x="57290" y="49689"/>
                    <a:pt x="68437" y="38541"/>
                    <a:pt x="68437" y="24860"/>
                  </a:cubicBezTo>
                  <a:cubicBezTo>
                    <a:pt x="68437" y="11148"/>
                    <a:pt x="57290" y="0"/>
                    <a:pt x="43609"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5"/>
          <p:cNvSpPr/>
          <p:nvPr/>
        </p:nvSpPr>
        <p:spPr>
          <a:xfrm>
            <a:off x="4850725"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5108164"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5365603"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5623042"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5880480"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6137919"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6395358"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6652797"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6910236"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7167675" y="4274700"/>
            <a:ext cx="138600" cy="138300"/>
          </a:xfrm>
          <a:prstGeom prst="ellipse">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txBox="1"/>
          <p:nvPr>
            <p:ph type="title"/>
          </p:nvPr>
        </p:nvSpPr>
        <p:spPr>
          <a:xfrm>
            <a:off x="713225" y="2752400"/>
            <a:ext cx="5855400" cy="18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SETS US APART?</a:t>
            </a:r>
            <a:endParaRPr/>
          </a:p>
        </p:txBody>
      </p:sp>
      <p:sp>
        <p:nvSpPr>
          <p:cNvPr id="466" name="Google Shape;466;p35"/>
          <p:cNvSpPr txBox="1"/>
          <p:nvPr>
            <p:ph idx="1" type="subTitle"/>
          </p:nvPr>
        </p:nvSpPr>
        <p:spPr>
          <a:xfrm>
            <a:off x="809875" y="151820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67" name="Google Shape;467;p35"/>
          <p:cNvSpPr txBox="1"/>
          <p:nvPr>
            <p:ph idx="2" type="subTitle"/>
          </p:nvPr>
        </p:nvSpPr>
        <p:spPr>
          <a:xfrm>
            <a:off x="809875" y="183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68" name="Google Shape;468;p35"/>
          <p:cNvSpPr txBox="1"/>
          <p:nvPr>
            <p:ph idx="3" type="subTitle"/>
          </p:nvPr>
        </p:nvSpPr>
        <p:spPr>
          <a:xfrm>
            <a:off x="6686275" y="151820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69" name="Google Shape;469;p35"/>
          <p:cNvSpPr txBox="1"/>
          <p:nvPr>
            <p:ph idx="4" type="subTitle"/>
          </p:nvPr>
        </p:nvSpPr>
        <p:spPr>
          <a:xfrm>
            <a:off x="6686275" y="183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470" name="Google Shape;470;p35"/>
          <p:cNvSpPr txBox="1"/>
          <p:nvPr>
            <p:ph idx="5" type="subTitle"/>
          </p:nvPr>
        </p:nvSpPr>
        <p:spPr>
          <a:xfrm>
            <a:off x="3748075" y="151820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471" name="Google Shape;471;p35"/>
          <p:cNvSpPr txBox="1"/>
          <p:nvPr>
            <p:ph idx="6" type="subTitle"/>
          </p:nvPr>
        </p:nvSpPr>
        <p:spPr>
          <a:xfrm>
            <a:off x="3748075" y="183067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DD9"/>
        </a:solidFill>
      </p:bgPr>
    </p:bg>
    <p:spTree>
      <p:nvGrpSpPr>
        <p:cNvPr id="475" name="Shape 475"/>
        <p:cNvGrpSpPr/>
        <p:nvPr/>
      </p:nvGrpSpPr>
      <p:grpSpPr>
        <a:xfrm>
          <a:off x="0" y="0"/>
          <a:ext cx="0" cy="0"/>
          <a:chOff x="0" y="0"/>
          <a:chExt cx="0" cy="0"/>
        </a:xfrm>
      </p:grpSpPr>
      <p:grpSp>
        <p:nvGrpSpPr>
          <p:cNvPr id="476" name="Google Shape;476;p36"/>
          <p:cNvGrpSpPr/>
          <p:nvPr/>
        </p:nvGrpSpPr>
        <p:grpSpPr>
          <a:xfrm>
            <a:off x="905838" y="3812950"/>
            <a:ext cx="671400" cy="671400"/>
            <a:chOff x="905838" y="3812950"/>
            <a:chExt cx="671400" cy="671400"/>
          </a:xfrm>
        </p:grpSpPr>
        <p:sp>
          <p:nvSpPr>
            <p:cNvPr id="477" name="Google Shape;477;p36"/>
            <p:cNvSpPr/>
            <p:nvPr/>
          </p:nvSpPr>
          <p:spPr>
            <a:xfrm>
              <a:off x="905838" y="3812950"/>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255635" y="3897163"/>
              <a:ext cx="237360" cy="236578"/>
            </a:xfrm>
            <a:custGeom>
              <a:rect b="b" l="l" r="r" t="t"/>
              <a:pathLst>
                <a:path extrusionOk="0" h="24695" w="24861">
                  <a:moveTo>
                    <a:pt x="3072" y="3064"/>
                  </a:moveTo>
                  <a:cubicBezTo>
                    <a:pt x="8013" y="3128"/>
                    <a:pt x="12605" y="5028"/>
                    <a:pt x="16151" y="8543"/>
                  </a:cubicBezTo>
                  <a:cubicBezTo>
                    <a:pt x="19667" y="12090"/>
                    <a:pt x="21567" y="16682"/>
                    <a:pt x="21630" y="21622"/>
                  </a:cubicBezTo>
                  <a:lnTo>
                    <a:pt x="3072" y="21622"/>
                  </a:lnTo>
                  <a:lnTo>
                    <a:pt x="3072" y="3064"/>
                  </a:lnTo>
                  <a:close/>
                  <a:moveTo>
                    <a:pt x="3021" y="0"/>
                  </a:moveTo>
                  <a:cubicBezTo>
                    <a:pt x="2501" y="0"/>
                    <a:pt x="1980" y="19"/>
                    <a:pt x="1457" y="56"/>
                  </a:cubicBezTo>
                  <a:cubicBezTo>
                    <a:pt x="634" y="87"/>
                    <a:pt x="0" y="752"/>
                    <a:pt x="0" y="1576"/>
                  </a:cubicBezTo>
                  <a:lnTo>
                    <a:pt x="0" y="23142"/>
                  </a:lnTo>
                  <a:cubicBezTo>
                    <a:pt x="0" y="23997"/>
                    <a:pt x="697" y="24694"/>
                    <a:pt x="1552" y="24694"/>
                  </a:cubicBezTo>
                  <a:lnTo>
                    <a:pt x="23119" y="24694"/>
                  </a:lnTo>
                  <a:cubicBezTo>
                    <a:pt x="23942" y="24694"/>
                    <a:pt x="24607" y="24061"/>
                    <a:pt x="24670" y="23237"/>
                  </a:cubicBezTo>
                  <a:cubicBezTo>
                    <a:pt x="24860" y="20102"/>
                    <a:pt x="24417" y="17030"/>
                    <a:pt x="23309" y="14117"/>
                  </a:cubicBezTo>
                  <a:cubicBezTo>
                    <a:pt x="21124" y="8258"/>
                    <a:pt x="16436" y="3603"/>
                    <a:pt x="10578" y="1386"/>
                  </a:cubicBezTo>
                  <a:cubicBezTo>
                    <a:pt x="8176" y="462"/>
                    <a:pt x="5621" y="0"/>
                    <a:pt x="3021"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990100" y="3982189"/>
              <a:ext cx="417875" cy="417928"/>
            </a:xfrm>
            <a:custGeom>
              <a:rect b="b" l="l" r="r" t="t"/>
              <a:pathLst>
                <a:path extrusionOk="0" h="43625" w="43768">
                  <a:moveTo>
                    <a:pt x="21631" y="3088"/>
                  </a:moveTo>
                  <a:lnTo>
                    <a:pt x="21631" y="19809"/>
                  </a:lnTo>
                  <a:lnTo>
                    <a:pt x="7538" y="33934"/>
                  </a:lnTo>
                  <a:cubicBezTo>
                    <a:pt x="4656" y="30545"/>
                    <a:pt x="3104" y="26301"/>
                    <a:pt x="3104" y="21804"/>
                  </a:cubicBezTo>
                  <a:cubicBezTo>
                    <a:pt x="3073" y="16801"/>
                    <a:pt x="5036" y="12114"/>
                    <a:pt x="8583" y="8567"/>
                  </a:cubicBezTo>
                  <a:cubicBezTo>
                    <a:pt x="12098" y="5052"/>
                    <a:pt x="16690" y="3120"/>
                    <a:pt x="21631" y="3088"/>
                  </a:cubicBezTo>
                  <a:close/>
                  <a:moveTo>
                    <a:pt x="40537" y="21994"/>
                  </a:moveTo>
                  <a:cubicBezTo>
                    <a:pt x="40474" y="31495"/>
                    <a:pt x="33412" y="38969"/>
                    <a:pt x="24703" y="40331"/>
                  </a:cubicBezTo>
                  <a:lnTo>
                    <a:pt x="24703" y="21994"/>
                  </a:lnTo>
                  <a:close/>
                  <a:moveTo>
                    <a:pt x="21631" y="24180"/>
                  </a:moveTo>
                  <a:lnTo>
                    <a:pt x="21631" y="40552"/>
                  </a:lnTo>
                  <a:cubicBezTo>
                    <a:pt x="17292" y="40489"/>
                    <a:pt x="13112" y="39001"/>
                    <a:pt x="9692" y="36087"/>
                  </a:cubicBezTo>
                  <a:lnTo>
                    <a:pt x="21631" y="24180"/>
                  </a:lnTo>
                  <a:close/>
                  <a:moveTo>
                    <a:pt x="21819" y="0"/>
                  </a:moveTo>
                  <a:cubicBezTo>
                    <a:pt x="16017" y="0"/>
                    <a:pt x="10519" y="2260"/>
                    <a:pt x="6398" y="6382"/>
                  </a:cubicBezTo>
                  <a:cubicBezTo>
                    <a:pt x="2281" y="10499"/>
                    <a:pt x="1" y="15977"/>
                    <a:pt x="1" y="21804"/>
                  </a:cubicBezTo>
                  <a:cubicBezTo>
                    <a:pt x="1" y="27632"/>
                    <a:pt x="2281" y="33110"/>
                    <a:pt x="6398" y="37227"/>
                  </a:cubicBezTo>
                  <a:cubicBezTo>
                    <a:pt x="10515" y="41344"/>
                    <a:pt x="15994" y="43624"/>
                    <a:pt x="21821" y="43624"/>
                  </a:cubicBezTo>
                  <a:cubicBezTo>
                    <a:pt x="31163" y="43624"/>
                    <a:pt x="39144" y="37734"/>
                    <a:pt x="42216" y="29500"/>
                  </a:cubicBezTo>
                  <a:cubicBezTo>
                    <a:pt x="43324" y="26586"/>
                    <a:pt x="43767" y="23515"/>
                    <a:pt x="43577" y="20348"/>
                  </a:cubicBezTo>
                  <a:cubicBezTo>
                    <a:pt x="43514" y="19556"/>
                    <a:pt x="42849" y="18923"/>
                    <a:pt x="42057" y="18923"/>
                  </a:cubicBezTo>
                  <a:lnTo>
                    <a:pt x="24703" y="18923"/>
                  </a:lnTo>
                  <a:lnTo>
                    <a:pt x="24703" y="1600"/>
                  </a:lnTo>
                  <a:cubicBezTo>
                    <a:pt x="24703" y="776"/>
                    <a:pt x="24069" y="111"/>
                    <a:pt x="23278" y="48"/>
                  </a:cubicBezTo>
                  <a:cubicBezTo>
                    <a:pt x="22790" y="16"/>
                    <a:pt x="22303" y="0"/>
                    <a:pt x="21819"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6"/>
          <p:cNvGrpSpPr/>
          <p:nvPr/>
        </p:nvGrpSpPr>
        <p:grpSpPr>
          <a:xfrm>
            <a:off x="4534663" y="3812950"/>
            <a:ext cx="671400" cy="671400"/>
            <a:chOff x="4534663" y="3812950"/>
            <a:chExt cx="671400" cy="671400"/>
          </a:xfrm>
        </p:grpSpPr>
        <p:sp>
          <p:nvSpPr>
            <p:cNvPr id="481" name="Google Shape;481;p36"/>
            <p:cNvSpPr/>
            <p:nvPr/>
          </p:nvSpPr>
          <p:spPr>
            <a:xfrm>
              <a:off x="4534663" y="3812950"/>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4583713" y="3897175"/>
              <a:ext cx="413205" cy="372506"/>
            </a:xfrm>
            <a:custGeom>
              <a:rect b="b" l="l" r="r" t="t"/>
              <a:pathLst>
                <a:path extrusionOk="0" h="38712" w="42975">
                  <a:moveTo>
                    <a:pt x="39491" y="3485"/>
                  </a:moveTo>
                  <a:lnTo>
                    <a:pt x="39491" y="23911"/>
                  </a:lnTo>
                  <a:cubicBezTo>
                    <a:pt x="39491" y="25684"/>
                    <a:pt x="38035" y="27141"/>
                    <a:pt x="36229" y="27141"/>
                  </a:cubicBezTo>
                  <a:lnTo>
                    <a:pt x="15106" y="27141"/>
                  </a:lnTo>
                  <a:cubicBezTo>
                    <a:pt x="13396" y="27141"/>
                    <a:pt x="11749" y="27680"/>
                    <a:pt x="10324" y="28693"/>
                  </a:cubicBezTo>
                  <a:lnTo>
                    <a:pt x="3484" y="33570"/>
                  </a:lnTo>
                  <a:lnTo>
                    <a:pt x="3484" y="6746"/>
                  </a:lnTo>
                  <a:cubicBezTo>
                    <a:pt x="3484" y="4941"/>
                    <a:pt x="4940" y="3485"/>
                    <a:pt x="6746" y="3485"/>
                  </a:cubicBezTo>
                  <a:close/>
                  <a:moveTo>
                    <a:pt x="6746" y="1"/>
                  </a:moveTo>
                  <a:cubicBezTo>
                    <a:pt x="3009" y="1"/>
                    <a:pt x="0" y="3010"/>
                    <a:pt x="0" y="6746"/>
                  </a:cubicBezTo>
                  <a:lnTo>
                    <a:pt x="0" y="36959"/>
                  </a:lnTo>
                  <a:cubicBezTo>
                    <a:pt x="0" y="37993"/>
                    <a:pt x="852" y="38711"/>
                    <a:pt x="1755" y="38711"/>
                  </a:cubicBezTo>
                  <a:cubicBezTo>
                    <a:pt x="2095" y="38711"/>
                    <a:pt x="2443" y="38609"/>
                    <a:pt x="2755" y="38384"/>
                  </a:cubicBezTo>
                  <a:lnTo>
                    <a:pt x="12351" y="31543"/>
                  </a:lnTo>
                  <a:cubicBezTo>
                    <a:pt x="13174" y="30941"/>
                    <a:pt x="14124" y="30656"/>
                    <a:pt x="15106" y="30656"/>
                  </a:cubicBezTo>
                  <a:lnTo>
                    <a:pt x="36229" y="30656"/>
                  </a:lnTo>
                  <a:cubicBezTo>
                    <a:pt x="39966" y="30656"/>
                    <a:pt x="42975" y="27616"/>
                    <a:pt x="42975" y="23911"/>
                  </a:cubicBezTo>
                  <a:lnTo>
                    <a:pt x="42975" y="1743"/>
                  </a:lnTo>
                  <a:cubicBezTo>
                    <a:pt x="42975" y="761"/>
                    <a:pt x="42183" y="1"/>
                    <a:pt x="41233"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4743847" y="4027606"/>
              <a:ext cx="413214" cy="372497"/>
            </a:xfrm>
            <a:custGeom>
              <a:rect b="b" l="l" r="r" t="t"/>
              <a:pathLst>
                <a:path extrusionOk="0" h="38711" w="42976">
                  <a:moveTo>
                    <a:pt x="31575" y="0"/>
                  </a:moveTo>
                  <a:cubicBezTo>
                    <a:pt x="30593" y="0"/>
                    <a:pt x="29833" y="760"/>
                    <a:pt x="29833" y="1742"/>
                  </a:cubicBezTo>
                  <a:cubicBezTo>
                    <a:pt x="29833" y="2692"/>
                    <a:pt x="30593" y="3484"/>
                    <a:pt x="31575" y="3484"/>
                  </a:cubicBezTo>
                  <a:lnTo>
                    <a:pt x="36230" y="3484"/>
                  </a:lnTo>
                  <a:cubicBezTo>
                    <a:pt x="38035" y="3484"/>
                    <a:pt x="39492" y="4941"/>
                    <a:pt x="39492" y="6714"/>
                  </a:cubicBezTo>
                  <a:lnTo>
                    <a:pt x="39492" y="33569"/>
                  </a:lnTo>
                  <a:lnTo>
                    <a:pt x="32652" y="28692"/>
                  </a:lnTo>
                  <a:cubicBezTo>
                    <a:pt x="31227" y="27679"/>
                    <a:pt x="29580" y="27140"/>
                    <a:pt x="27870" y="27140"/>
                  </a:cubicBezTo>
                  <a:lnTo>
                    <a:pt x="6746" y="27140"/>
                  </a:lnTo>
                  <a:cubicBezTo>
                    <a:pt x="4941" y="27140"/>
                    <a:pt x="3485" y="25684"/>
                    <a:pt x="3485" y="23910"/>
                  </a:cubicBezTo>
                  <a:lnTo>
                    <a:pt x="3485" y="22327"/>
                  </a:lnTo>
                  <a:cubicBezTo>
                    <a:pt x="3485" y="21377"/>
                    <a:pt x="2693" y="20585"/>
                    <a:pt x="1743" y="20585"/>
                  </a:cubicBezTo>
                  <a:cubicBezTo>
                    <a:pt x="761" y="20585"/>
                    <a:pt x="1" y="21377"/>
                    <a:pt x="1" y="22327"/>
                  </a:cubicBezTo>
                  <a:lnTo>
                    <a:pt x="1" y="23910"/>
                  </a:lnTo>
                  <a:cubicBezTo>
                    <a:pt x="1" y="27616"/>
                    <a:pt x="3010" y="30656"/>
                    <a:pt x="6746" y="30656"/>
                  </a:cubicBezTo>
                  <a:lnTo>
                    <a:pt x="27870" y="30656"/>
                  </a:lnTo>
                  <a:cubicBezTo>
                    <a:pt x="28851" y="30656"/>
                    <a:pt x="29802" y="30941"/>
                    <a:pt x="30625" y="31542"/>
                  </a:cubicBezTo>
                  <a:lnTo>
                    <a:pt x="40221" y="38383"/>
                  </a:lnTo>
                  <a:cubicBezTo>
                    <a:pt x="40533" y="38608"/>
                    <a:pt x="40881" y="38710"/>
                    <a:pt x="41221" y="38710"/>
                  </a:cubicBezTo>
                  <a:cubicBezTo>
                    <a:pt x="42124" y="38710"/>
                    <a:pt x="42976" y="37993"/>
                    <a:pt x="42976" y="36958"/>
                  </a:cubicBezTo>
                  <a:lnTo>
                    <a:pt x="42976" y="6746"/>
                  </a:lnTo>
                  <a:cubicBezTo>
                    <a:pt x="42976" y="3009"/>
                    <a:pt x="39967" y="0"/>
                    <a:pt x="36230"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4687530" y="3988597"/>
              <a:ext cx="227770" cy="33833"/>
            </a:xfrm>
            <a:custGeom>
              <a:rect b="b" l="l" r="r" t="t"/>
              <a:pathLst>
                <a:path extrusionOk="0" h="3516" w="23689">
                  <a:moveTo>
                    <a:pt x="1774" y="1"/>
                  </a:moveTo>
                  <a:cubicBezTo>
                    <a:pt x="792" y="1"/>
                    <a:pt x="0" y="792"/>
                    <a:pt x="0" y="1742"/>
                  </a:cubicBezTo>
                  <a:cubicBezTo>
                    <a:pt x="0" y="2724"/>
                    <a:pt x="792" y="3516"/>
                    <a:pt x="1774" y="3516"/>
                  </a:cubicBezTo>
                  <a:lnTo>
                    <a:pt x="21947" y="3516"/>
                  </a:lnTo>
                  <a:cubicBezTo>
                    <a:pt x="22929" y="3516"/>
                    <a:pt x="23689" y="2724"/>
                    <a:pt x="23689" y="1742"/>
                  </a:cubicBezTo>
                  <a:cubicBezTo>
                    <a:pt x="23689" y="792"/>
                    <a:pt x="22897" y="1"/>
                    <a:pt x="21947"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4687530" y="4067221"/>
              <a:ext cx="227770" cy="33525"/>
            </a:xfrm>
            <a:custGeom>
              <a:rect b="b" l="l" r="r" t="t"/>
              <a:pathLst>
                <a:path extrusionOk="0" h="3484" w="23689">
                  <a:moveTo>
                    <a:pt x="1774" y="0"/>
                  </a:moveTo>
                  <a:cubicBezTo>
                    <a:pt x="792" y="0"/>
                    <a:pt x="0" y="760"/>
                    <a:pt x="0" y="1742"/>
                  </a:cubicBezTo>
                  <a:cubicBezTo>
                    <a:pt x="0" y="2692"/>
                    <a:pt x="792" y="3484"/>
                    <a:pt x="1774" y="3484"/>
                  </a:cubicBezTo>
                  <a:lnTo>
                    <a:pt x="21947" y="3484"/>
                  </a:lnTo>
                  <a:cubicBezTo>
                    <a:pt x="22929" y="3484"/>
                    <a:pt x="23689" y="2692"/>
                    <a:pt x="23689" y="1742"/>
                  </a:cubicBezTo>
                  <a:cubicBezTo>
                    <a:pt x="23689" y="760"/>
                    <a:pt x="22897" y="0"/>
                    <a:pt x="21947"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6"/>
          <p:cNvGrpSpPr/>
          <p:nvPr/>
        </p:nvGrpSpPr>
        <p:grpSpPr>
          <a:xfrm>
            <a:off x="4534663" y="770475"/>
            <a:ext cx="671400" cy="671400"/>
            <a:chOff x="4534663" y="770475"/>
            <a:chExt cx="671400" cy="671400"/>
          </a:xfrm>
        </p:grpSpPr>
        <p:sp>
          <p:nvSpPr>
            <p:cNvPr id="487" name="Google Shape;487;p36"/>
            <p:cNvSpPr/>
            <p:nvPr/>
          </p:nvSpPr>
          <p:spPr>
            <a:xfrm>
              <a:off x="4534663" y="77047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4618950" y="964522"/>
              <a:ext cx="502861" cy="393125"/>
            </a:xfrm>
            <a:custGeom>
              <a:rect b="b" l="l" r="r" t="t"/>
              <a:pathLst>
                <a:path extrusionOk="0" h="41036" w="52477">
                  <a:moveTo>
                    <a:pt x="9343" y="0"/>
                  </a:moveTo>
                  <a:cubicBezTo>
                    <a:pt x="4181" y="0"/>
                    <a:pt x="1" y="4212"/>
                    <a:pt x="1" y="9374"/>
                  </a:cubicBezTo>
                  <a:lnTo>
                    <a:pt x="1" y="24670"/>
                  </a:lnTo>
                  <a:cubicBezTo>
                    <a:pt x="1" y="29832"/>
                    <a:pt x="4181" y="34012"/>
                    <a:pt x="9343" y="34012"/>
                  </a:cubicBezTo>
                  <a:lnTo>
                    <a:pt x="17925" y="34012"/>
                  </a:lnTo>
                  <a:lnTo>
                    <a:pt x="25209" y="40631"/>
                  </a:lnTo>
                  <a:cubicBezTo>
                    <a:pt x="25494" y="40900"/>
                    <a:pt x="25866" y="41035"/>
                    <a:pt x="26238" y="41035"/>
                  </a:cubicBezTo>
                  <a:cubicBezTo>
                    <a:pt x="26611" y="41035"/>
                    <a:pt x="26983" y="40900"/>
                    <a:pt x="27268" y="40631"/>
                  </a:cubicBezTo>
                  <a:lnTo>
                    <a:pt x="34552" y="34012"/>
                  </a:lnTo>
                  <a:lnTo>
                    <a:pt x="43134" y="34012"/>
                  </a:lnTo>
                  <a:cubicBezTo>
                    <a:pt x="48296" y="34012"/>
                    <a:pt x="52476" y="29832"/>
                    <a:pt x="52476" y="24670"/>
                  </a:cubicBezTo>
                  <a:lnTo>
                    <a:pt x="52476" y="9374"/>
                  </a:lnTo>
                  <a:cubicBezTo>
                    <a:pt x="52476" y="4212"/>
                    <a:pt x="48296" y="0"/>
                    <a:pt x="43134" y="0"/>
                  </a:cubicBezTo>
                  <a:cubicBezTo>
                    <a:pt x="42279" y="0"/>
                    <a:pt x="41582" y="697"/>
                    <a:pt x="41582" y="1552"/>
                  </a:cubicBezTo>
                  <a:cubicBezTo>
                    <a:pt x="41582" y="2407"/>
                    <a:pt x="42279" y="3104"/>
                    <a:pt x="43134" y="3104"/>
                  </a:cubicBezTo>
                  <a:cubicBezTo>
                    <a:pt x="46586" y="3104"/>
                    <a:pt x="49404" y="5922"/>
                    <a:pt x="49404" y="9374"/>
                  </a:cubicBezTo>
                  <a:lnTo>
                    <a:pt x="49404" y="24670"/>
                  </a:lnTo>
                  <a:cubicBezTo>
                    <a:pt x="49404" y="28122"/>
                    <a:pt x="46586" y="30941"/>
                    <a:pt x="43134" y="30941"/>
                  </a:cubicBezTo>
                  <a:lnTo>
                    <a:pt x="33950" y="30941"/>
                  </a:lnTo>
                  <a:cubicBezTo>
                    <a:pt x="33570" y="30941"/>
                    <a:pt x="33221" y="31067"/>
                    <a:pt x="32936" y="31352"/>
                  </a:cubicBezTo>
                  <a:lnTo>
                    <a:pt x="26223" y="37401"/>
                  </a:lnTo>
                  <a:lnTo>
                    <a:pt x="19540" y="31352"/>
                  </a:lnTo>
                  <a:cubicBezTo>
                    <a:pt x="19255" y="31067"/>
                    <a:pt x="18907" y="30941"/>
                    <a:pt x="18527" y="30941"/>
                  </a:cubicBezTo>
                  <a:lnTo>
                    <a:pt x="9343" y="30941"/>
                  </a:lnTo>
                  <a:cubicBezTo>
                    <a:pt x="5891" y="30941"/>
                    <a:pt x="3073" y="28122"/>
                    <a:pt x="3073" y="24670"/>
                  </a:cubicBezTo>
                  <a:lnTo>
                    <a:pt x="3073" y="9374"/>
                  </a:lnTo>
                  <a:cubicBezTo>
                    <a:pt x="3073" y="5922"/>
                    <a:pt x="5891" y="3104"/>
                    <a:pt x="9343" y="3104"/>
                  </a:cubicBezTo>
                  <a:cubicBezTo>
                    <a:pt x="10198" y="3104"/>
                    <a:pt x="10895" y="2407"/>
                    <a:pt x="10895" y="1552"/>
                  </a:cubicBezTo>
                  <a:cubicBezTo>
                    <a:pt x="10895" y="697"/>
                    <a:pt x="10198" y="0"/>
                    <a:pt x="9343"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4748847" y="854688"/>
              <a:ext cx="243079" cy="242728"/>
            </a:xfrm>
            <a:custGeom>
              <a:rect b="b" l="l" r="r" t="t"/>
              <a:pathLst>
                <a:path extrusionOk="0" h="25337" w="25367">
                  <a:moveTo>
                    <a:pt x="12668" y="3073"/>
                  </a:moveTo>
                  <a:cubicBezTo>
                    <a:pt x="17988" y="3073"/>
                    <a:pt x="22295" y="7380"/>
                    <a:pt x="22295" y="12669"/>
                  </a:cubicBezTo>
                  <a:cubicBezTo>
                    <a:pt x="22295" y="17957"/>
                    <a:pt x="17988" y="22264"/>
                    <a:pt x="12668" y="22264"/>
                  </a:cubicBezTo>
                  <a:cubicBezTo>
                    <a:pt x="7379" y="22264"/>
                    <a:pt x="3072" y="17957"/>
                    <a:pt x="3072" y="12669"/>
                  </a:cubicBezTo>
                  <a:cubicBezTo>
                    <a:pt x="3072" y="7380"/>
                    <a:pt x="7379" y="3073"/>
                    <a:pt x="12668" y="3073"/>
                  </a:cubicBezTo>
                  <a:close/>
                  <a:moveTo>
                    <a:pt x="12668" y="1"/>
                  </a:moveTo>
                  <a:cubicBezTo>
                    <a:pt x="5700" y="1"/>
                    <a:pt x="0" y="5670"/>
                    <a:pt x="0" y="12669"/>
                  </a:cubicBezTo>
                  <a:cubicBezTo>
                    <a:pt x="0" y="19667"/>
                    <a:pt x="5700" y="25336"/>
                    <a:pt x="12668" y="25336"/>
                  </a:cubicBezTo>
                  <a:cubicBezTo>
                    <a:pt x="19666" y="25336"/>
                    <a:pt x="25367" y="19667"/>
                    <a:pt x="25367" y="12669"/>
                  </a:cubicBezTo>
                  <a:cubicBezTo>
                    <a:pt x="25367" y="5670"/>
                    <a:pt x="19666" y="1"/>
                    <a:pt x="12668"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4704535" y="1164448"/>
              <a:ext cx="91053" cy="29439"/>
            </a:xfrm>
            <a:custGeom>
              <a:rect b="b" l="l" r="r" t="t"/>
              <a:pathLst>
                <a:path extrusionOk="0" h="3073" w="9502">
                  <a:moveTo>
                    <a:pt x="1552" y="1"/>
                  </a:moveTo>
                  <a:cubicBezTo>
                    <a:pt x="697" y="1"/>
                    <a:pt x="0" y="698"/>
                    <a:pt x="0" y="1553"/>
                  </a:cubicBezTo>
                  <a:cubicBezTo>
                    <a:pt x="0" y="2408"/>
                    <a:pt x="697" y="3073"/>
                    <a:pt x="1552" y="3073"/>
                  </a:cubicBezTo>
                  <a:lnTo>
                    <a:pt x="7949" y="3073"/>
                  </a:lnTo>
                  <a:cubicBezTo>
                    <a:pt x="8804" y="3073"/>
                    <a:pt x="9501" y="2408"/>
                    <a:pt x="9501" y="1553"/>
                  </a:cubicBezTo>
                  <a:cubicBezTo>
                    <a:pt x="9501" y="698"/>
                    <a:pt x="8804" y="1"/>
                    <a:pt x="7949"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4825012" y="1164448"/>
              <a:ext cx="90746" cy="29439"/>
            </a:xfrm>
            <a:custGeom>
              <a:rect b="b" l="l" r="r" t="t"/>
              <a:pathLst>
                <a:path extrusionOk="0" h="3073" w="9470">
                  <a:moveTo>
                    <a:pt x="1521" y="1"/>
                  </a:moveTo>
                  <a:cubicBezTo>
                    <a:pt x="666" y="1"/>
                    <a:pt x="1" y="698"/>
                    <a:pt x="1" y="1553"/>
                  </a:cubicBezTo>
                  <a:cubicBezTo>
                    <a:pt x="1" y="2408"/>
                    <a:pt x="666" y="3073"/>
                    <a:pt x="1521" y="3073"/>
                  </a:cubicBezTo>
                  <a:lnTo>
                    <a:pt x="7950" y="3073"/>
                  </a:lnTo>
                  <a:cubicBezTo>
                    <a:pt x="8805" y="3073"/>
                    <a:pt x="9470" y="2408"/>
                    <a:pt x="9470" y="1553"/>
                  </a:cubicBezTo>
                  <a:cubicBezTo>
                    <a:pt x="9470" y="698"/>
                    <a:pt x="8805" y="1"/>
                    <a:pt x="7950"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4945192" y="1164448"/>
              <a:ext cx="91053" cy="29439"/>
            </a:xfrm>
            <a:custGeom>
              <a:rect b="b" l="l" r="r" t="t"/>
              <a:pathLst>
                <a:path extrusionOk="0" h="3073" w="9502">
                  <a:moveTo>
                    <a:pt x="1553" y="1"/>
                  </a:moveTo>
                  <a:cubicBezTo>
                    <a:pt x="698" y="1"/>
                    <a:pt x="1" y="698"/>
                    <a:pt x="1" y="1553"/>
                  </a:cubicBezTo>
                  <a:cubicBezTo>
                    <a:pt x="1" y="2408"/>
                    <a:pt x="698" y="3073"/>
                    <a:pt x="1553" y="3073"/>
                  </a:cubicBezTo>
                  <a:lnTo>
                    <a:pt x="7950" y="3073"/>
                  </a:lnTo>
                  <a:cubicBezTo>
                    <a:pt x="8805" y="3073"/>
                    <a:pt x="9502" y="2408"/>
                    <a:pt x="9502" y="1553"/>
                  </a:cubicBezTo>
                  <a:cubicBezTo>
                    <a:pt x="9502" y="698"/>
                    <a:pt x="8805" y="1"/>
                    <a:pt x="7950"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4808625" y="923942"/>
              <a:ext cx="123528" cy="104144"/>
            </a:xfrm>
            <a:custGeom>
              <a:rect b="b" l="l" r="r" t="t"/>
              <a:pathLst>
                <a:path extrusionOk="0" h="10871" w="12891">
                  <a:moveTo>
                    <a:pt x="11134" y="1"/>
                  </a:moveTo>
                  <a:cubicBezTo>
                    <a:pt x="10668" y="1"/>
                    <a:pt x="10213" y="214"/>
                    <a:pt x="9913" y="626"/>
                  </a:cubicBezTo>
                  <a:lnTo>
                    <a:pt x="5416" y="6738"/>
                  </a:lnTo>
                  <a:lnTo>
                    <a:pt x="2978" y="3444"/>
                  </a:lnTo>
                  <a:cubicBezTo>
                    <a:pt x="2674" y="3045"/>
                    <a:pt x="2210" y="2829"/>
                    <a:pt x="1737" y="2829"/>
                  </a:cubicBezTo>
                  <a:cubicBezTo>
                    <a:pt x="1422" y="2829"/>
                    <a:pt x="1103" y="2925"/>
                    <a:pt x="824" y="3128"/>
                  </a:cubicBezTo>
                  <a:cubicBezTo>
                    <a:pt x="159" y="3634"/>
                    <a:pt x="1" y="4584"/>
                    <a:pt x="508" y="5281"/>
                  </a:cubicBezTo>
                  <a:lnTo>
                    <a:pt x="4181" y="10253"/>
                  </a:lnTo>
                  <a:cubicBezTo>
                    <a:pt x="4482" y="10665"/>
                    <a:pt x="4941" y="10871"/>
                    <a:pt x="5404" y="10871"/>
                  </a:cubicBezTo>
                  <a:cubicBezTo>
                    <a:pt x="5868" y="10871"/>
                    <a:pt x="6335" y="10665"/>
                    <a:pt x="6651" y="10253"/>
                  </a:cubicBezTo>
                  <a:lnTo>
                    <a:pt x="12383" y="2431"/>
                  </a:lnTo>
                  <a:cubicBezTo>
                    <a:pt x="12890" y="1766"/>
                    <a:pt x="12732" y="784"/>
                    <a:pt x="12067" y="309"/>
                  </a:cubicBezTo>
                  <a:cubicBezTo>
                    <a:pt x="11782" y="102"/>
                    <a:pt x="11455" y="1"/>
                    <a:pt x="11134"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6"/>
          <p:cNvGrpSpPr/>
          <p:nvPr/>
        </p:nvGrpSpPr>
        <p:grpSpPr>
          <a:xfrm>
            <a:off x="905838" y="770475"/>
            <a:ext cx="671400" cy="671400"/>
            <a:chOff x="905838" y="770475"/>
            <a:chExt cx="671400" cy="671400"/>
          </a:xfrm>
        </p:grpSpPr>
        <p:sp>
          <p:nvSpPr>
            <p:cNvPr id="495" name="Google Shape;495;p36"/>
            <p:cNvSpPr/>
            <p:nvPr/>
          </p:nvSpPr>
          <p:spPr>
            <a:xfrm>
              <a:off x="905838" y="770475"/>
              <a:ext cx="671400" cy="671400"/>
            </a:xfrm>
            <a:prstGeom prst="roundRect">
              <a:avLst>
                <a:gd fmla="val 16667" name="adj"/>
              </a:avLst>
            </a:prstGeom>
            <a:solidFill>
              <a:srgbClr val="FABE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990100" y="1148025"/>
              <a:ext cx="179875" cy="209594"/>
            </a:xfrm>
            <a:custGeom>
              <a:rect b="b" l="l" r="r" t="t"/>
              <a:pathLst>
                <a:path extrusionOk="0" h="21884" w="18781">
                  <a:moveTo>
                    <a:pt x="9375" y="3072"/>
                  </a:moveTo>
                  <a:cubicBezTo>
                    <a:pt x="11085" y="3072"/>
                    <a:pt x="12447" y="4466"/>
                    <a:pt x="12447" y="6144"/>
                  </a:cubicBezTo>
                  <a:cubicBezTo>
                    <a:pt x="12447" y="7854"/>
                    <a:pt x="11085" y="9248"/>
                    <a:pt x="9375" y="9248"/>
                  </a:cubicBezTo>
                  <a:cubicBezTo>
                    <a:pt x="7696" y="9248"/>
                    <a:pt x="6303" y="7854"/>
                    <a:pt x="6303" y="6144"/>
                  </a:cubicBezTo>
                  <a:cubicBezTo>
                    <a:pt x="6303" y="4466"/>
                    <a:pt x="7696" y="3072"/>
                    <a:pt x="9375" y="3072"/>
                  </a:cubicBezTo>
                  <a:close/>
                  <a:moveTo>
                    <a:pt x="9375" y="12320"/>
                  </a:moveTo>
                  <a:cubicBezTo>
                    <a:pt x="12700" y="12320"/>
                    <a:pt x="15709" y="14885"/>
                    <a:pt x="15709" y="18812"/>
                  </a:cubicBezTo>
                  <a:lnTo>
                    <a:pt x="3073" y="18812"/>
                  </a:lnTo>
                  <a:cubicBezTo>
                    <a:pt x="3073" y="14916"/>
                    <a:pt x="6081" y="12320"/>
                    <a:pt x="9375" y="12320"/>
                  </a:cubicBezTo>
                  <a:close/>
                  <a:moveTo>
                    <a:pt x="9407" y="0"/>
                  </a:moveTo>
                  <a:cubicBezTo>
                    <a:pt x="5986" y="0"/>
                    <a:pt x="3231" y="2756"/>
                    <a:pt x="3231" y="6144"/>
                  </a:cubicBezTo>
                  <a:cubicBezTo>
                    <a:pt x="3231" y="7791"/>
                    <a:pt x="3865" y="9279"/>
                    <a:pt x="4910" y="10388"/>
                  </a:cubicBezTo>
                  <a:cubicBezTo>
                    <a:pt x="1996" y="11971"/>
                    <a:pt x="1" y="15075"/>
                    <a:pt x="1" y="18622"/>
                  </a:cubicBezTo>
                  <a:lnTo>
                    <a:pt x="1" y="20332"/>
                  </a:lnTo>
                  <a:cubicBezTo>
                    <a:pt x="1" y="21187"/>
                    <a:pt x="698" y="21884"/>
                    <a:pt x="1553" y="21884"/>
                  </a:cubicBezTo>
                  <a:lnTo>
                    <a:pt x="17229" y="21884"/>
                  </a:lnTo>
                  <a:cubicBezTo>
                    <a:pt x="18084" y="21884"/>
                    <a:pt x="18781" y="21187"/>
                    <a:pt x="18781" y="20332"/>
                  </a:cubicBezTo>
                  <a:lnTo>
                    <a:pt x="18781" y="18622"/>
                  </a:lnTo>
                  <a:cubicBezTo>
                    <a:pt x="18781" y="15075"/>
                    <a:pt x="16786" y="11971"/>
                    <a:pt x="13872" y="10388"/>
                  </a:cubicBezTo>
                  <a:cubicBezTo>
                    <a:pt x="14917" y="9279"/>
                    <a:pt x="15550" y="7791"/>
                    <a:pt x="15550" y="6144"/>
                  </a:cubicBezTo>
                  <a:cubicBezTo>
                    <a:pt x="15550" y="2756"/>
                    <a:pt x="12795" y="0"/>
                    <a:pt x="9407"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13134" y="1148025"/>
              <a:ext cx="179875" cy="209594"/>
            </a:xfrm>
            <a:custGeom>
              <a:rect b="b" l="l" r="r" t="t"/>
              <a:pathLst>
                <a:path extrusionOk="0" h="21884" w="18781">
                  <a:moveTo>
                    <a:pt x="9375" y="3072"/>
                  </a:moveTo>
                  <a:cubicBezTo>
                    <a:pt x="11085" y="3072"/>
                    <a:pt x="12478" y="4466"/>
                    <a:pt x="12478" y="6144"/>
                  </a:cubicBezTo>
                  <a:cubicBezTo>
                    <a:pt x="12478" y="7854"/>
                    <a:pt x="11085" y="9248"/>
                    <a:pt x="9375" y="9248"/>
                  </a:cubicBezTo>
                  <a:cubicBezTo>
                    <a:pt x="7696" y="9248"/>
                    <a:pt x="6303" y="7854"/>
                    <a:pt x="6303" y="6144"/>
                  </a:cubicBezTo>
                  <a:cubicBezTo>
                    <a:pt x="6303" y="4466"/>
                    <a:pt x="7696" y="3072"/>
                    <a:pt x="9375" y="3072"/>
                  </a:cubicBezTo>
                  <a:close/>
                  <a:moveTo>
                    <a:pt x="9375" y="12320"/>
                  </a:moveTo>
                  <a:cubicBezTo>
                    <a:pt x="12668" y="12320"/>
                    <a:pt x="15708" y="14885"/>
                    <a:pt x="15708" y="18812"/>
                  </a:cubicBezTo>
                  <a:lnTo>
                    <a:pt x="3072" y="18812"/>
                  </a:lnTo>
                  <a:cubicBezTo>
                    <a:pt x="3072" y="14916"/>
                    <a:pt x="6081" y="12320"/>
                    <a:pt x="9375" y="12320"/>
                  </a:cubicBezTo>
                  <a:close/>
                  <a:moveTo>
                    <a:pt x="9375" y="0"/>
                  </a:moveTo>
                  <a:cubicBezTo>
                    <a:pt x="5986" y="0"/>
                    <a:pt x="3231" y="2756"/>
                    <a:pt x="3231" y="6144"/>
                  </a:cubicBezTo>
                  <a:cubicBezTo>
                    <a:pt x="3231" y="7791"/>
                    <a:pt x="3864" y="9279"/>
                    <a:pt x="4909" y="10388"/>
                  </a:cubicBezTo>
                  <a:cubicBezTo>
                    <a:pt x="1996" y="11971"/>
                    <a:pt x="0" y="15075"/>
                    <a:pt x="0" y="18622"/>
                  </a:cubicBezTo>
                  <a:lnTo>
                    <a:pt x="0" y="20332"/>
                  </a:lnTo>
                  <a:cubicBezTo>
                    <a:pt x="0" y="21187"/>
                    <a:pt x="697" y="21884"/>
                    <a:pt x="1552" y="21884"/>
                  </a:cubicBezTo>
                  <a:lnTo>
                    <a:pt x="17228" y="21884"/>
                  </a:lnTo>
                  <a:cubicBezTo>
                    <a:pt x="18083" y="21884"/>
                    <a:pt x="18780" y="21187"/>
                    <a:pt x="18780" y="20332"/>
                  </a:cubicBezTo>
                  <a:lnTo>
                    <a:pt x="18780" y="18622"/>
                  </a:lnTo>
                  <a:cubicBezTo>
                    <a:pt x="18780" y="15075"/>
                    <a:pt x="16785" y="11971"/>
                    <a:pt x="13872" y="10388"/>
                  </a:cubicBezTo>
                  <a:cubicBezTo>
                    <a:pt x="14885" y="9279"/>
                    <a:pt x="15550" y="7791"/>
                    <a:pt x="15550" y="6144"/>
                  </a:cubicBezTo>
                  <a:cubicBezTo>
                    <a:pt x="15550" y="2756"/>
                    <a:pt x="12763" y="0"/>
                    <a:pt x="9375"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151770" y="854713"/>
              <a:ext cx="179569" cy="209297"/>
            </a:xfrm>
            <a:custGeom>
              <a:rect b="b" l="l" r="r" t="t"/>
              <a:pathLst>
                <a:path extrusionOk="0" h="21853" w="18749">
                  <a:moveTo>
                    <a:pt x="9375" y="3072"/>
                  </a:moveTo>
                  <a:cubicBezTo>
                    <a:pt x="11053" y="3072"/>
                    <a:pt x="12446" y="4466"/>
                    <a:pt x="12446" y="6144"/>
                  </a:cubicBezTo>
                  <a:cubicBezTo>
                    <a:pt x="12446" y="7854"/>
                    <a:pt x="11053" y="9216"/>
                    <a:pt x="9375" y="9216"/>
                  </a:cubicBezTo>
                  <a:cubicBezTo>
                    <a:pt x="7664" y="9216"/>
                    <a:pt x="6303" y="7854"/>
                    <a:pt x="6303" y="6144"/>
                  </a:cubicBezTo>
                  <a:cubicBezTo>
                    <a:pt x="6303" y="4466"/>
                    <a:pt x="7664" y="3072"/>
                    <a:pt x="9375" y="3072"/>
                  </a:cubicBezTo>
                  <a:close/>
                  <a:moveTo>
                    <a:pt x="9434" y="12319"/>
                  </a:moveTo>
                  <a:cubicBezTo>
                    <a:pt x="12704" y="12319"/>
                    <a:pt x="15677" y="14908"/>
                    <a:pt x="15677" y="18780"/>
                  </a:cubicBezTo>
                  <a:lnTo>
                    <a:pt x="3072" y="18780"/>
                  </a:lnTo>
                  <a:cubicBezTo>
                    <a:pt x="3072" y="14917"/>
                    <a:pt x="6049" y="12320"/>
                    <a:pt x="9375" y="12320"/>
                  </a:cubicBezTo>
                  <a:cubicBezTo>
                    <a:pt x="9394" y="12320"/>
                    <a:pt x="9414" y="12319"/>
                    <a:pt x="9434" y="12319"/>
                  </a:cubicBezTo>
                  <a:close/>
                  <a:moveTo>
                    <a:pt x="9375" y="1"/>
                  </a:moveTo>
                  <a:cubicBezTo>
                    <a:pt x="5986" y="1"/>
                    <a:pt x="3231" y="2756"/>
                    <a:pt x="3231" y="6144"/>
                  </a:cubicBezTo>
                  <a:cubicBezTo>
                    <a:pt x="3231" y="7791"/>
                    <a:pt x="3864" y="9248"/>
                    <a:pt x="4909" y="10356"/>
                  </a:cubicBezTo>
                  <a:cubicBezTo>
                    <a:pt x="1964" y="11940"/>
                    <a:pt x="1" y="15043"/>
                    <a:pt x="1" y="18622"/>
                  </a:cubicBezTo>
                  <a:lnTo>
                    <a:pt x="1" y="20332"/>
                  </a:lnTo>
                  <a:cubicBezTo>
                    <a:pt x="1" y="21187"/>
                    <a:pt x="666" y="21852"/>
                    <a:pt x="1521" y="21852"/>
                  </a:cubicBezTo>
                  <a:lnTo>
                    <a:pt x="17228" y="21852"/>
                  </a:lnTo>
                  <a:cubicBezTo>
                    <a:pt x="18084" y="21852"/>
                    <a:pt x="18749" y="21187"/>
                    <a:pt x="18749" y="20332"/>
                  </a:cubicBezTo>
                  <a:lnTo>
                    <a:pt x="18749" y="18622"/>
                  </a:lnTo>
                  <a:cubicBezTo>
                    <a:pt x="18749" y="15043"/>
                    <a:pt x="16785" y="11940"/>
                    <a:pt x="13840" y="10356"/>
                  </a:cubicBezTo>
                  <a:cubicBezTo>
                    <a:pt x="14885" y="9280"/>
                    <a:pt x="15518" y="7791"/>
                    <a:pt x="15518" y="6144"/>
                  </a:cubicBezTo>
                  <a:cubicBezTo>
                    <a:pt x="15518" y="2756"/>
                    <a:pt x="12763" y="1"/>
                    <a:pt x="9375"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1161472" y="1226199"/>
              <a:ext cx="160461" cy="39823"/>
            </a:xfrm>
            <a:custGeom>
              <a:rect b="b" l="l" r="r" t="t"/>
              <a:pathLst>
                <a:path extrusionOk="0" h="4158" w="16754">
                  <a:moveTo>
                    <a:pt x="15039" y="1"/>
                  </a:moveTo>
                  <a:cubicBezTo>
                    <a:pt x="14884" y="1"/>
                    <a:pt x="14726" y="24"/>
                    <a:pt x="14569" y="72"/>
                  </a:cubicBezTo>
                  <a:cubicBezTo>
                    <a:pt x="12574" y="737"/>
                    <a:pt x="10452" y="1086"/>
                    <a:pt x="8267" y="1086"/>
                  </a:cubicBezTo>
                  <a:cubicBezTo>
                    <a:pt x="6176" y="1086"/>
                    <a:pt x="4118" y="769"/>
                    <a:pt x="2186" y="136"/>
                  </a:cubicBezTo>
                  <a:cubicBezTo>
                    <a:pt x="2030" y="87"/>
                    <a:pt x="1872" y="64"/>
                    <a:pt x="1718" y="64"/>
                  </a:cubicBezTo>
                  <a:cubicBezTo>
                    <a:pt x="1059" y="64"/>
                    <a:pt x="459" y="482"/>
                    <a:pt x="254" y="1149"/>
                  </a:cubicBezTo>
                  <a:cubicBezTo>
                    <a:pt x="1" y="1941"/>
                    <a:pt x="444" y="2827"/>
                    <a:pt x="1236" y="3081"/>
                  </a:cubicBezTo>
                  <a:cubicBezTo>
                    <a:pt x="3485" y="3778"/>
                    <a:pt x="5860" y="4158"/>
                    <a:pt x="8267" y="4158"/>
                  </a:cubicBezTo>
                  <a:cubicBezTo>
                    <a:pt x="10768" y="4158"/>
                    <a:pt x="13207" y="3746"/>
                    <a:pt x="15519" y="2986"/>
                  </a:cubicBezTo>
                  <a:cubicBezTo>
                    <a:pt x="16342" y="2732"/>
                    <a:pt x="16754" y="1877"/>
                    <a:pt x="16501" y="1054"/>
                  </a:cubicBezTo>
                  <a:cubicBezTo>
                    <a:pt x="16296" y="413"/>
                    <a:pt x="15697" y="1"/>
                    <a:pt x="15039" y="1"/>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1039540" y="972625"/>
              <a:ext cx="92825" cy="142034"/>
            </a:xfrm>
            <a:custGeom>
              <a:rect b="b" l="l" r="r" t="t"/>
              <a:pathLst>
                <a:path extrusionOk="0" h="14830" w="9692">
                  <a:moveTo>
                    <a:pt x="7978" y="0"/>
                  </a:moveTo>
                  <a:cubicBezTo>
                    <a:pt x="7597" y="0"/>
                    <a:pt x="7213" y="143"/>
                    <a:pt x="6905" y="420"/>
                  </a:cubicBezTo>
                  <a:cubicBezTo>
                    <a:pt x="5195" y="2067"/>
                    <a:pt x="3770" y="3967"/>
                    <a:pt x="2629" y="6089"/>
                  </a:cubicBezTo>
                  <a:cubicBezTo>
                    <a:pt x="1426" y="8274"/>
                    <a:pt x="603" y="10618"/>
                    <a:pt x="159" y="13025"/>
                  </a:cubicBezTo>
                  <a:cubicBezTo>
                    <a:pt x="1" y="13975"/>
                    <a:pt x="729" y="14830"/>
                    <a:pt x="1679" y="14830"/>
                  </a:cubicBezTo>
                  <a:cubicBezTo>
                    <a:pt x="2408" y="14830"/>
                    <a:pt x="3073" y="14323"/>
                    <a:pt x="3200" y="13563"/>
                  </a:cubicBezTo>
                  <a:cubicBezTo>
                    <a:pt x="3580" y="11473"/>
                    <a:pt x="4276" y="9478"/>
                    <a:pt x="5321" y="7546"/>
                  </a:cubicBezTo>
                  <a:cubicBezTo>
                    <a:pt x="6303" y="5709"/>
                    <a:pt x="7570" y="4062"/>
                    <a:pt x="9058" y="2637"/>
                  </a:cubicBezTo>
                  <a:cubicBezTo>
                    <a:pt x="9660" y="2067"/>
                    <a:pt x="9692" y="1085"/>
                    <a:pt x="9090" y="484"/>
                  </a:cubicBezTo>
                  <a:cubicBezTo>
                    <a:pt x="8781" y="159"/>
                    <a:pt x="8381" y="0"/>
                    <a:pt x="7978"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1350745" y="972625"/>
              <a:ext cx="92519" cy="141986"/>
            </a:xfrm>
            <a:custGeom>
              <a:rect b="b" l="l" r="r" t="t"/>
              <a:pathLst>
                <a:path extrusionOk="0" h="14825" w="9660">
                  <a:moveTo>
                    <a:pt x="1702" y="0"/>
                  </a:moveTo>
                  <a:cubicBezTo>
                    <a:pt x="1296" y="0"/>
                    <a:pt x="895" y="159"/>
                    <a:pt x="602" y="484"/>
                  </a:cubicBezTo>
                  <a:cubicBezTo>
                    <a:pt x="0" y="1085"/>
                    <a:pt x="32" y="2067"/>
                    <a:pt x="634" y="2637"/>
                  </a:cubicBezTo>
                  <a:cubicBezTo>
                    <a:pt x="2122" y="4062"/>
                    <a:pt x="3357" y="5709"/>
                    <a:pt x="4371" y="7546"/>
                  </a:cubicBezTo>
                  <a:cubicBezTo>
                    <a:pt x="5384" y="9446"/>
                    <a:pt x="6113" y="11473"/>
                    <a:pt x="6493" y="13563"/>
                  </a:cubicBezTo>
                  <a:cubicBezTo>
                    <a:pt x="6633" y="14293"/>
                    <a:pt x="7272" y="14825"/>
                    <a:pt x="8011" y="14825"/>
                  </a:cubicBezTo>
                  <a:cubicBezTo>
                    <a:pt x="8106" y="14825"/>
                    <a:pt x="8201" y="14816"/>
                    <a:pt x="8298" y="14798"/>
                  </a:cubicBezTo>
                  <a:cubicBezTo>
                    <a:pt x="9121" y="14640"/>
                    <a:pt x="9659" y="13848"/>
                    <a:pt x="9533" y="13025"/>
                  </a:cubicBezTo>
                  <a:cubicBezTo>
                    <a:pt x="9089" y="10618"/>
                    <a:pt x="8266" y="8274"/>
                    <a:pt x="7063" y="6089"/>
                  </a:cubicBezTo>
                  <a:cubicBezTo>
                    <a:pt x="5923" y="3967"/>
                    <a:pt x="4466" y="2067"/>
                    <a:pt x="2787" y="420"/>
                  </a:cubicBezTo>
                  <a:cubicBezTo>
                    <a:pt x="2479" y="143"/>
                    <a:pt x="2088" y="0"/>
                    <a:pt x="1702" y="0"/>
                  </a:cubicBezTo>
                  <a:close/>
                </a:path>
              </a:pathLst>
            </a:custGeom>
            <a:solidFill>
              <a:srgbClr val="3B57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36"/>
          <p:cNvSpPr txBox="1"/>
          <p:nvPr>
            <p:ph type="title"/>
          </p:nvPr>
        </p:nvSpPr>
        <p:spPr>
          <a:xfrm>
            <a:off x="713225" y="2085600"/>
            <a:ext cx="771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GUIDING PRINCIPLES</a:t>
            </a:r>
            <a:endParaRPr/>
          </a:p>
        </p:txBody>
      </p:sp>
      <p:sp>
        <p:nvSpPr>
          <p:cNvPr id="503" name="Google Shape;503;p36"/>
          <p:cNvSpPr txBox="1"/>
          <p:nvPr>
            <p:ph idx="1" type="subTitle"/>
          </p:nvPr>
        </p:nvSpPr>
        <p:spPr>
          <a:xfrm>
            <a:off x="1615550" y="65915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04" name="Google Shape;504;p36"/>
          <p:cNvSpPr txBox="1"/>
          <p:nvPr>
            <p:ph idx="2" type="subTitle"/>
          </p:nvPr>
        </p:nvSpPr>
        <p:spPr>
          <a:xfrm>
            <a:off x="1615550" y="9716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505" name="Google Shape;505;p36"/>
          <p:cNvSpPr txBox="1"/>
          <p:nvPr>
            <p:ph idx="3" type="subTitle"/>
          </p:nvPr>
        </p:nvSpPr>
        <p:spPr>
          <a:xfrm>
            <a:off x="5244375" y="659150"/>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506" name="Google Shape;506;p36"/>
          <p:cNvSpPr txBox="1"/>
          <p:nvPr>
            <p:ph idx="4" type="subTitle"/>
          </p:nvPr>
        </p:nvSpPr>
        <p:spPr>
          <a:xfrm>
            <a:off x="5244375" y="971625"/>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has several rings</a:t>
            </a:r>
            <a:endParaRPr/>
          </a:p>
        </p:txBody>
      </p:sp>
      <p:sp>
        <p:nvSpPr>
          <p:cNvPr id="507" name="Google Shape;507;p36"/>
          <p:cNvSpPr txBox="1"/>
          <p:nvPr>
            <p:ph idx="5" type="subTitle"/>
          </p:nvPr>
        </p:nvSpPr>
        <p:spPr>
          <a:xfrm>
            <a:off x="1615550" y="3701625"/>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508" name="Google Shape;508;p36"/>
          <p:cNvSpPr txBox="1"/>
          <p:nvPr>
            <p:ph idx="6" type="subTitle"/>
          </p:nvPr>
        </p:nvSpPr>
        <p:spPr>
          <a:xfrm>
            <a:off x="1615550" y="40141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509" name="Google Shape;509;p36"/>
          <p:cNvSpPr txBox="1"/>
          <p:nvPr>
            <p:ph idx="7" type="subTitle"/>
          </p:nvPr>
        </p:nvSpPr>
        <p:spPr>
          <a:xfrm>
            <a:off x="5244375" y="3701625"/>
            <a:ext cx="1744500" cy="3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10" name="Google Shape;510;p36"/>
          <p:cNvSpPr txBox="1"/>
          <p:nvPr>
            <p:ph idx="8" type="subTitle"/>
          </p:nvPr>
        </p:nvSpPr>
        <p:spPr>
          <a:xfrm>
            <a:off x="5244375" y="4014100"/>
            <a:ext cx="17445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closest planet of the sun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edy for Everyone by Slidesgo">
  <a:themeElements>
    <a:clrScheme name="Simple Light">
      <a:dk1>
        <a:srgbClr val="3B57CF"/>
      </a:dk1>
      <a:lt1>
        <a:srgbClr val="FABE0C"/>
      </a:lt1>
      <a:dk2>
        <a:srgbClr val="3B57CF"/>
      </a:dk2>
      <a:lt2>
        <a:srgbClr val="FABE0C"/>
      </a:lt2>
      <a:accent1>
        <a:srgbClr val="3B57CF"/>
      </a:accent1>
      <a:accent2>
        <a:srgbClr val="FABE0C"/>
      </a:accent2>
      <a:accent3>
        <a:srgbClr val="3B57CF"/>
      </a:accent3>
      <a:accent4>
        <a:srgbClr val="FABE0C"/>
      </a:accent4>
      <a:accent5>
        <a:srgbClr val="3B57CF"/>
      </a:accent5>
      <a:accent6>
        <a:srgbClr val="FABE0C"/>
      </a:accent6>
      <a:hlink>
        <a:srgbClr val="3B57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